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1" r:id="rId4"/>
    <p:sldMasterId id="2147483977" r:id="rId5"/>
    <p:sldMasterId id="2147484033" r:id="rId6"/>
    <p:sldMasterId id="2147484094" r:id="rId7"/>
    <p:sldMasterId id="2147484150" r:id="rId8"/>
    <p:sldMasterId id="2147484208" r:id="rId9"/>
    <p:sldMasterId id="2147484265" r:id="rId10"/>
  </p:sldMasterIdLst>
  <p:notesMasterIdLst>
    <p:notesMasterId r:id="rId18"/>
  </p:notesMasterIdLst>
  <p:handoutMasterIdLst>
    <p:handoutMasterId r:id="rId19"/>
  </p:handoutMasterIdLst>
  <p:sldIdLst>
    <p:sldId id="2147483473" r:id="rId11"/>
    <p:sldId id="2147483475" r:id="rId12"/>
    <p:sldId id="2147483646" r:id="rId13"/>
    <p:sldId id="259" r:id="rId14"/>
    <p:sldId id="2147483647" r:id="rId15"/>
    <p:sldId id="257" r:id="rId16"/>
    <p:sldId id="258" r:id="rId17"/>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B76E03-25C8-4E8C-913D-24366F74B326}">
          <p14:sldIdLst>
            <p14:sldId id="2147483473"/>
            <p14:sldId id="2147483475"/>
            <p14:sldId id="2147483646"/>
            <p14:sldId id="259"/>
            <p14:sldId id="2147483647"/>
            <p14:sldId id="257"/>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48D201-82BF-59DD-A9BF-A5C491FDE30A}" name="Nikhil Agarwal" initials="NA" userId="S::Nikhil.Agarwal@ansr.com::b48ccb9f-30dc-41c8-a39d-0c2fa93dca56" providerId="AD"/>
  <p188:author id="{63EC4205-5659-0852-D90B-29ADB0EF1F3A}" name="Anupam Pattanayak" initials="AP" userId="S::anupam.pattanayak@ansr.com::3da9748b-5592-4616-a5ca-45d7579d9f33" providerId="AD"/>
  <p188:author id="{D17BF617-17C4-7510-E4DE-196BE314C1D7}" name="Saroj Joseph" initials="SJ" userId="S::saroj.joseph@ansr.com::0c0c2afd-30d5-4f77-806d-34ff2cb67f3c" providerId="AD"/>
  <p188:author id="{ECB0CA1C-59EF-E5DC-A551-FA8C325C6280}" name="Neil Estes" initials="NE" userId="S::123765@genpt.net::4d6d1e9c-e1ec-4b58-8b22-b57aac549d46" providerId="AD"/>
  <p188:author id="{88023C23-8DC4-7122-668E-D6824BB84EE2}" name="Eric Pagdiwalla" initials="EP" userId="S::Eric.Pagdiwalla@ansr.com::31d40eef-4e98-4d85-888f-946960667056" providerId="AD"/>
  <p188:author id="{944BD034-6885-60E2-4682-65A7C00F0AD3}" name="Ranjan Saxena" initials="RS" userId="S::Ranjan.Saxena@ansr.com::cf7edc24-40c4-4da6-aa25-20323bfa310f" providerId="AD"/>
  <p188:author id="{D6BA3D39-4AAF-B32F-6506-594208F6B4F6}" name="Rahul Gurjar" initials="RG" userId="S::Rahul.Gurjar@ansr.com::b09d99ca-e7f6-4029-83d4-02adbd97fa79" providerId="AD"/>
  <p188:author id="{919BC94E-0CE4-DDBB-3980-318D0E4D994F}" name="ANSR" initials="ANSR" userId="ANSR" providerId="None"/>
  <p188:author id="{27B7B062-38B0-EEAA-E1DD-A39A947B7721}" name="Kanya Saseendran" initials="KS" userId="S::kanya.saseendran@ansr.com::8b892a2a-f296-454f-80e3-c6739edb331a" providerId="AD"/>
  <p188:author id="{2BCF296D-00FC-DD13-91CA-E7BF00C550DB}" name="Nemo Job" initials="NJ" userId="S::nemo.job@ansr.com::add4665a-e60f-4a84-a6af-30d42c7f33d6" providerId="AD"/>
  <p188:author id="{8AE31776-D398-A23D-8A8A-5DB89F6C0617}" name="Mohit Kalra" initials="MK" userId="S::Mohit.Kalra@ansr.com::900aff80-cd92-4e3e-9fe6-6f19200a1b45" providerId="AD"/>
  <p188:author id="{56A4B677-9DB9-83E2-EE45-64E06D2EF45A}" name="Renu Sagar" initials="RS" userId="S::Renu.Sagar@ansr.com::354b8c90-80b2-4437-a1f3-e3c865151041" providerId="AD"/>
  <p188:author id="{EBBE5B7F-5C97-AF37-A0D2-798CF7CF73EA}" name="Ajay Nagendra" initials="AN" userId="S::ajay.nagendra@ansr.com::1f2ca7c0-be0b-4763-80fe-3871b95bea2c" providerId="AD"/>
  <p188:author id="{23EE977F-70B0-DD64-7F10-A4C4E986AC36}" name="Ujjwal Kumar" initials="UK" userId="S::ujjwal.kumar@ansr.com::86e75c04-5fc0-456d-baf3-11d60b510a8b" providerId="AD"/>
  <p188:author id="{6C3F0584-285D-CE15-1482-02112355DDEA}" name="Ajay Nagendra" initials="AN" userId="S::Ajay.Nagendra@ansr.com::1f2ca7c0-be0b-4763-80fe-3871b95bea2c" providerId="AD"/>
  <p188:author id="{7D58A984-BD9D-4DFB-B092-3032E7FFC77E}" name="Shonalie Gupta" initials="SG" userId="S::Shonalie.Gupta@ansr.com::2e05d4bd-17b1-4cc3-8000-67bf101c511c" providerId="AD"/>
  <p188:author id="{0120A38E-E726-A742-78FF-DE4F0E54454E}" name="Anvita Shetty" initials="AS" userId="S::Anvita.Shetty@ansr.com::edef56d2-3ab6-48bc-ad26-747107711dcc" providerId="AD"/>
  <p188:author id="{1972DB91-5410-0E7C-34C7-C6E1C3AF7641}" name="Pratik Patankar" initials="PP" userId="S::Pratik.Patankar@ansr.com::abc5a0a5-c329-449c-be02-566d096d659f" providerId="AD"/>
  <p188:author id="{AA30B598-3C87-4F11-F973-1F62E7074929}" name="Dev Mohanty" initials="DM" userId="S::Debajyoti.Mohanty@ansr.com::501cf8a0-b65b-476a-bdea-6a5f74600f4e" providerId="AD"/>
  <p188:author id="{93E4819A-1A08-6838-B6DB-5AD33C9834E1}" name="Akansha Gandotra" initials="AG" userId="S::Akansha.Gandotra@ansr.com::814c2cdd-35c4-48f1-b9c8-546194de19f8" providerId="AD"/>
  <p188:author id="{91BD82A0-B7B9-5489-081E-8F707BCC5232}" name="Dev Mohanty" initials="DM" userId="S::debajyoti.mohanty@ansr.com::501cf8a0-b65b-476a-bdea-6a5f74600f4e" providerId="AD"/>
  <p188:author id="{32668AA7-BE27-D761-4220-529C1EB6B41A}" name="Shonalie Gupta" initials="SG" userId="S::shonalie.gupta@ansr.com::2e05d4bd-17b1-4cc3-8000-67bf101c511c" providerId="AD"/>
  <p188:author id="{9A039FAF-F162-E8F3-E15D-5B300BB1E8AC}" name="Rajeev Venkataramu" initials="RV" userId="S::rajeev.venkataramu@ansr.com::47aa8982-be89-401e-9054-7e20ab234a96" providerId="AD"/>
  <p188:author id="{4A7A68B0-D10A-B8F9-6409-41BA62CF1B84}" name="Ranjan Saxena" initials="RS" userId="S::ranjan.saxena@ansr.com::cf7edc24-40c4-4da6-aa25-20323bfa310f" providerId="AD"/>
  <p188:author id="{BF36A7C4-69AC-BFE5-4EB1-2A40C572AAF2}" name="Anupam Pattanayak" initials="AP" userId="S::Anupam.Pattanayak@ansr.com::3da9748b-5592-4616-a5ca-45d7579d9f33" providerId="AD"/>
  <p188:author id="{8565C3C5-9A9D-8634-2A13-4F7ADF37B26D}" name="Lakshmi M. K." initials="LMK" userId="S::Lakshmi.K@ansr.com::8bdbbfa7-0477-40fa-98dc-7eecd86654f3" providerId="AD"/>
  <p188:author id="{692D22C7-BDA2-4C03-44F8-D180BACCF16F}" name="Vikram Ahuja" initials="" userId="S::Vikram.Ahuja@ansr.com::922ee8a8-7d00-4fa3-bb00-6e6f97e8e95d" providerId="AD"/>
  <p188:author id="{5C9A44E1-3664-F30C-D19B-E0957D281571}" name="Rishabh Nahata" initials="RN" userId="S::Rishabh.Nahata@ansr.com::4e1a16cd-e586-4f17-9030-d38ea3e45a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hul Gurjar" initials="RG" lastIdx="35" clrIdx="0">
    <p:extLst>
      <p:ext uri="{19B8F6BF-5375-455C-9EA6-DF929625EA0E}">
        <p15:presenceInfo xmlns:p15="http://schemas.microsoft.com/office/powerpoint/2012/main" userId="S::Rahul.Gurjar@ansr.com::b09d99ca-e7f6-4029-83d4-02adbd97fa79" providerId="AD"/>
      </p:ext>
    </p:extLst>
  </p:cmAuthor>
  <p:cmAuthor id="2" name="Anjali Chachra" initials="AC" lastIdx="14" clrIdx="1">
    <p:extLst>
      <p:ext uri="{19B8F6BF-5375-455C-9EA6-DF929625EA0E}">
        <p15:presenceInfo xmlns:p15="http://schemas.microsoft.com/office/powerpoint/2012/main" userId="S::anjali.chachra@affiliate.ansr.com::8b2d77ca-1098-460e-a62b-b165237c7cec" providerId="AD"/>
      </p:ext>
    </p:extLst>
  </p:cmAuthor>
  <p:cmAuthor id="3" name="Anjali Chachra" initials="AC [2]" lastIdx="32" clrIdx="2">
    <p:extLst>
      <p:ext uri="{19B8F6BF-5375-455C-9EA6-DF929625EA0E}">
        <p15:presenceInfo xmlns:p15="http://schemas.microsoft.com/office/powerpoint/2012/main" userId="Anjali Chachra" providerId="None"/>
      </p:ext>
    </p:extLst>
  </p:cmAuthor>
  <p:cmAuthor id="4" name="Rose Mary" initials="RM" lastIdx="45" clrIdx="3">
    <p:extLst>
      <p:ext uri="{19B8F6BF-5375-455C-9EA6-DF929625EA0E}">
        <p15:presenceInfo xmlns:p15="http://schemas.microsoft.com/office/powerpoint/2012/main" userId="S::Rose.Mary@ansr.com::89b14c25-4563-495c-bc6d-be414f225852" providerId="AD"/>
      </p:ext>
    </p:extLst>
  </p:cmAuthor>
  <p:cmAuthor id="5" name="Rajeev Venkataramu" initials="RV" lastIdx="19" clrIdx="4">
    <p:extLst>
      <p:ext uri="{19B8F6BF-5375-455C-9EA6-DF929625EA0E}">
        <p15:presenceInfo xmlns:p15="http://schemas.microsoft.com/office/powerpoint/2012/main" userId="S::rajeev.venkataramu@ansr.com::47aa8982-be89-401e-9054-7e20ab234a96" providerId="AD"/>
      </p:ext>
    </p:extLst>
  </p:cmAuthor>
  <p:cmAuthor id="6" name="Srivani Dosibhatla" initials="SD" lastIdx="23" clrIdx="5">
    <p:extLst>
      <p:ext uri="{19B8F6BF-5375-455C-9EA6-DF929625EA0E}">
        <p15:presenceInfo xmlns:p15="http://schemas.microsoft.com/office/powerpoint/2012/main" userId="S::Srivani.Dosibhatla@ansr.com::1823a7c3-8abe-453f-bf79-c9f64088000d" providerId="AD"/>
      </p:ext>
    </p:extLst>
  </p:cmAuthor>
  <p:cmAuthor id="7" name="Sebastian Chandy" initials="SC" lastIdx="63" clrIdx="6">
    <p:extLst>
      <p:ext uri="{19B8F6BF-5375-455C-9EA6-DF929625EA0E}">
        <p15:presenceInfo xmlns:p15="http://schemas.microsoft.com/office/powerpoint/2012/main" userId="S::Sebastian.Chandy@ansr.com::7175a4d4-f455-4c89-bfb9-21fe964c1153" providerId="AD"/>
      </p:ext>
    </p:extLst>
  </p:cmAuthor>
  <p:cmAuthor id="8" name="Akansha Gandotra" initials="AG" lastIdx="64" clrIdx="7">
    <p:extLst>
      <p:ext uri="{19B8F6BF-5375-455C-9EA6-DF929625EA0E}">
        <p15:presenceInfo xmlns:p15="http://schemas.microsoft.com/office/powerpoint/2012/main" userId="S::Akansha.Gandotra@ansr.com::814c2cdd-35c4-48f1-b9c8-546194de19f8" providerId="AD"/>
      </p:ext>
    </p:extLst>
  </p:cmAuthor>
  <p:cmAuthor id="9" name="Deb Chang" initials="DC" lastIdx="8" clrIdx="8">
    <p:extLst>
      <p:ext uri="{19B8F6BF-5375-455C-9EA6-DF929625EA0E}">
        <p15:presenceInfo xmlns:p15="http://schemas.microsoft.com/office/powerpoint/2012/main" userId="S::debchang@lululemon.com::879200b1-80ca-4450-a540-069a1053b860" providerId="AD"/>
      </p:ext>
    </p:extLst>
  </p:cmAuthor>
  <p:cmAuthor id="10" name="Anjali Chachra" initials="AC [3]" lastIdx="1" clrIdx="9">
    <p:extLst>
      <p:ext uri="{19B8F6BF-5375-455C-9EA6-DF929625EA0E}">
        <p15:presenceInfo xmlns:p15="http://schemas.microsoft.com/office/powerpoint/2012/main" userId="S::anjali.chachra_affiliate.ansr.com#ext#@lululemon.onmicrosoft.com::2120b750-02a7-4699-851b-547f6e950344" providerId="AD"/>
      </p:ext>
    </p:extLst>
  </p:cmAuthor>
  <p:cmAuthor id="11" name="Vantika Dixit" initials="VD" lastIdx="32" clrIdx="10">
    <p:extLst>
      <p:ext uri="{19B8F6BF-5375-455C-9EA6-DF929625EA0E}">
        <p15:presenceInfo xmlns:p15="http://schemas.microsoft.com/office/powerpoint/2012/main" userId="S::Vantika.Dixit@ansr.com::0c7b9486-e6ae-4092-b90a-ce641f8053d5" providerId="AD"/>
      </p:ext>
    </p:extLst>
  </p:cmAuthor>
  <p:cmAuthor id="12" name="Saudhamini Goudar" initials="SG" lastIdx="41" clrIdx="11">
    <p:extLst>
      <p:ext uri="{19B8F6BF-5375-455C-9EA6-DF929625EA0E}">
        <p15:presenceInfo xmlns:p15="http://schemas.microsoft.com/office/powerpoint/2012/main" userId="S::Saudhamini.Goudar@ansr.com::1b4b8b46-e0ae-4341-a6d2-96edc30a4862" providerId="AD"/>
      </p:ext>
    </p:extLst>
  </p:cmAuthor>
  <p:cmAuthor id="13" name="Richa Narayan" initials="RN" lastIdx="1" clrIdx="12">
    <p:extLst>
      <p:ext uri="{19B8F6BF-5375-455C-9EA6-DF929625EA0E}">
        <p15:presenceInfo xmlns:p15="http://schemas.microsoft.com/office/powerpoint/2012/main" userId="S::Richa.Narayan@affiliate.ansr.com::a7dfa2ae-466e-49a4-bb37-a4e3fef2a6a1" providerId="AD"/>
      </p:ext>
    </p:extLst>
  </p:cmAuthor>
  <p:cmAuthor id="14" name="Dev Mohanty" initials="DM" lastIdx="78" clrIdx="13">
    <p:extLst>
      <p:ext uri="{19B8F6BF-5375-455C-9EA6-DF929625EA0E}">
        <p15:presenceInfo xmlns:p15="http://schemas.microsoft.com/office/powerpoint/2012/main" userId="S::debajyoti.mohanty@ansr.com::501cf8a0-b65b-476a-bdea-6a5f74600f4e" providerId="AD"/>
      </p:ext>
    </p:extLst>
  </p:cmAuthor>
  <p:cmAuthor id="15" name="Kumkum Dash" initials="KD" lastIdx="101" clrIdx="14">
    <p:extLst>
      <p:ext uri="{19B8F6BF-5375-455C-9EA6-DF929625EA0E}">
        <p15:presenceInfo xmlns:p15="http://schemas.microsoft.com/office/powerpoint/2012/main" userId="S::Kumkum.Dash@ansr.com::b6110539-b55e-4d8f-a854-1950d14483fc" providerId="AD"/>
      </p:ext>
    </p:extLst>
  </p:cmAuthor>
  <p:cmAuthor id="16" name="Anvita Shetty" initials="AS" lastIdx="25" clrIdx="15">
    <p:extLst>
      <p:ext uri="{19B8F6BF-5375-455C-9EA6-DF929625EA0E}">
        <p15:presenceInfo xmlns:p15="http://schemas.microsoft.com/office/powerpoint/2012/main" userId="S::Anvita.Shetty@ansr.com::edef56d2-3ab6-48bc-ad26-747107711dcc" providerId="AD"/>
      </p:ext>
    </p:extLst>
  </p:cmAuthor>
  <p:cmAuthor id="17" name="Shamic Paul" initials="SP" lastIdx="5" clrIdx="16">
    <p:extLst>
      <p:ext uri="{19B8F6BF-5375-455C-9EA6-DF929625EA0E}">
        <p15:presenceInfo xmlns:p15="http://schemas.microsoft.com/office/powerpoint/2012/main" userId="S::Shamic.Paul@ansr.com::0af27e7c-275d-4b88-a5ce-a868f610e441" providerId="AD"/>
      </p:ext>
    </p:extLst>
  </p:cmAuthor>
  <p:cmAuthor id="18" name="Eric Pagdiwalla" initials="EP" lastIdx="64" clrIdx="17">
    <p:extLst>
      <p:ext uri="{19B8F6BF-5375-455C-9EA6-DF929625EA0E}">
        <p15:presenceInfo xmlns:p15="http://schemas.microsoft.com/office/powerpoint/2012/main" userId="S::Eric.Pagdiwalla@ansr.com::31d40eef-4e98-4d85-888f-946960667056" providerId="AD"/>
      </p:ext>
    </p:extLst>
  </p:cmAuthor>
  <p:cmAuthor id="19" name="Ajay Nagendra" initials="AN" lastIdx="6" clrIdx="18">
    <p:extLst>
      <p:ext uri="{19B8F6BF-5375-455C-9EA6-DF929625EA0E}">
        <p15:presenceInfo xmlns:p15="http://schemas.microsoft.com/office/powerpoint/2012/main" userId="S::ajay.nagendra@ansr.com::1f2ca7c0-be0b-4763-80fe-3871b95bea2c" providerId="AD"/>
      </p:ext>
    </p:extLst>
  </p:cmAuthor>
  <p:cmAuthor id="20" name="Namita  Dahiya" initials="ND" lastIdx="1" clrIdx="19">
    <p:extLst>
      <p:ext uri="{19B8F6BF-5375-455C-9EA6-DF929625EA0E}">
        <p15:presenceInfo xmlns:p15="http://schemas.microsoft.com/office/powerpoint/2012/main" userId="S::namita.dahiya@ansr.com::4a9d1e6e-eb77-4acd-b3ee-d7e29ae94e33" providerId="AD"/>
      </p:ext>
    </p:extLst>
  </p:cmAuthor>
  <p:cmAuthor id="21" name="Lakshmi M. K." initials="LMK" lastIdx="18" clrIdx="20">
    <p:extLst>
      <p:ext uri="{19B8F6BF-5375-455C-9EA6-DF929625EA0E}">
        <p15:presenceInfo xmlns:p15="http://schemas.microsoft.com/office/powerpoint/2012/main" userId="S::Lakshmi.K@ansr.com::8bdbbfa7-0477-40fa-98dc-7eecd86654f3" providerId="AD"/>
      </p:ext>
    </p:extLst>
  </p:cmAuthor>
  <p:cmAuthor id="22" name="Harry Chima" initials="HC" lastIdx="81" clrIdx="21">
    <p:extLst>
      <p:ext uri="{19B8F6BF-5375-455C-9EA6-DF929625EA0E}">
        <p15:presenceInfo xmlns:p15="http://schemas.microsoft.com/office/powerpoint/2012/main" userId="S::harry.chima@ansr.com::fb1930ff-6dec-45dd-916e-6175d4549518" providerId="AD"/>
      </p:ext>
    </p:extLst>
  </p:cmAuthor>
  <p:cmAuthor id="23" name="Srividya Gokhle" initials="SG" lastIdx="18" clrIdx="22">
    <p:extLst>
      <p:ext uri="{19B8F6BF-5375-455C-9EA6-DF929625EA0E}">
        <p15:presenceInfo xmlns:p15="http://schemas.microsoft.com/office/powerpoint/2012/main" userId="S::srividya.gokhle@ansr.com::3b3468bd-923f-4c00-8f3c-1b9b2c3b9675" providerId="AD"/>
      </p:ext>
    </p:extLst>
  </p:cmAuthor>
  <p:cmAuthor id="24" name="Katarzyna Kern (POL)" initials="K(" lastIdx="63" clrIdx="23">
    <p:extLst>
      <p:ext uri="{19B8F6BF-5375-455C-9EA6-DF929625EA0E}">
        <p15:presenceInfo xmlns:p15="http://schemas.microsoft.com/office/powerpoint/2012/main" userId="S::katarzyna.kern@ansr.com::0f56e573-3df7-4262-978e-37fc1834cc31" providerId="AD"/>
      </p:ext>
    </p:extLst>
  </p:cmAuthor>
  <p:cmAuthor id="25" name="Aashish Agarwal" initials="AA" lastIdx="2" clrIdx="24">
    <p:extLst>
      <p:ext uri="{19B8F6BF-5375-455C-9EA6-DF929625EA0E}">
        <p15:presenceInfo xmlns:p15="http://schemas.microsoft.com/office/powerpoint/2012/main" userId="S::aashish.agarwal@ansr.com::f428eb23-b61e-4675-b050-74363b416f6a" providerId="AD"/>
      </p:ext>
    </p:extLst>
  </p:cmAuthor>
  <p:cmAuthor id="26" name="Oliwia Chwast (Poland)" initials="O(" lastIdx="1" clrIdx="25">
    <p:extLst>
      <p:ext uri="{19B8F6BF-5375-455C-9EA6-DF929625EA0E}">
        <p15:presenceInfo xmlns:p15="http://schemas.microsoft.com/office/powerpoint/2012/main" userId="S::oliwia.chwast@ansr.com::aef748e9-3c3d-483e-a4c4-f70132367c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00"/>
    <a:srgbClr val="AED9DA"/>
    <a:srgbClr val="005465"/>
    <a:srgbClr val="008080"/>
    <a:srgbClr val="0AA8A8"/>
    <a:srgbClr val="058787"/>
    <a:srgbClr val="9AC0D1"/>
    <a:srgbClr val="F3ECF0"/>
    <a:srgbClr val="FBFCFF"/>
    <a:srgbClr val="002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50"/>
    <p:restoredTop sz="94226"/>
  </p:normalViewPr>
  <p:slideViewPr>
    <p:cSldViewPr snapToGrid="0">
      <p:cViewPr varScale="1">
        <p:scale>
          <a:sx n="59" d="100"/>
          <a:sy n="59" d="100"/>
        </p:scale>
        <p:origin x="70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D67FA-42C5-6926-BEED-EA366B962EF3}"/>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26057BFB-02D6-A0A3-EE02-63CA9FE417C3}"/>
              </a:ext>
            </a:extLst>
          </p:cNvPr>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E8EAE6E3-46CE-4B66-B136-E9ABCBA4BB98}" type="datetimeFigureOut">
              <a:rPr lang="en-IN" smtClean="0"/>
              <a:t>09-10-2025</a:t>
            </a:fld>
            <a:endParaRPr lang="en-IN"/>
          </a:p>
        </p:txBody>
      </p:sp>
      <p:sp>
        <p:nvSpPr>
          <p:cNvPr id="4" name="Footer Placeholder 3">
            <a:extLst>
              <a:ext uri="{FF2B5EF4-FFF2-40B4-BE49-F238E27FC236}">
                <a16:creationId xmlns:a16="http://schemas.microsoft.com/office/drawing/2014/main" id="{03E64708-BA7E-9034-DB6B-AE595E91DFA3}"/>
              </a:ext>
            </a:extLst>
          </p:cNvPr>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5E223A20-48A8-542D-2169-5A92C5F4586F}"/>
              </a:ext>
            </a:extLst>
          </p:cNvPr>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6EB31758-445D-41F5-9097-50A2F32EF7D1}" type="slidenum">
              <a:rPr lang="en-IN" smtClean="0"/>
              <a:t>‹#›</a:t>
            </a:fld>
            <a:endParaRPr lang="en-IN"/>
          </a:p>
        </p:txBody>
      </p:sp>
    </p:spTree>
    <p:extLst>
      <p:ext uri="{BB962C8B-B14F-4D97-AF65-F5344CB8AC3E}">
        <p14:creationId xmlns:p14="http://schemas.microsoft.com/office/powerpoint/2010/main" val="2501340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atin typeface="Roboto" panose="02000000000000000000" pitchFamily="2" charset="0"/>
              </a:defRPr>
            </a:lvl1pPr>
          </a:lstStyle>
          <a:p>
            <a:fld id="{900FBBD2-AE2D-48A7-8DAE-EA88B5DD68AE}" type="datetimeFigureOut">
              <a:rPr lang="en-US" smtClean="0"/>
              <a:pPr/>
              <a:t>10/9/2025</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atin typeface="Roboto" panose="02000000000000000000" pitchFamily="2" charset="0"/>
              </a:defRPr>
            </a:lvl1pPr>
          </a:lstStyle>
          <a:p>
            <a:fld id="{FBE90D78-6C1E-43E4-AF19-55023700C56D}" type="slidenum">
              <a:rPr lang="en-US" smtClean="0"/>
              <a:pPr/>
              <a:t>‹#›</a:t>
            </a:fld>
            <a:endParaRPr lang="en-US"/>
          </a:p>
        </p:txBody>
      </p:sp>
    </p:spTree>
    <p:extLst>
      <p:ext uri="{BB962C8B-B14F-4D97-AF65-F5344CB8AC3E}">
        <p14:creationId xmlns:p14="http://schemas.microsoft.com/office/powerpoint/2010/main" val="298551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367FC-4FCE-040C-A04D-97182B802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A5F65-E2E8-2707-8069-12770FA9C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4F55E-B13E-CECA-6996-405092AE72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CB8BBD-1377-C15A-6DA7-061FB52C4F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54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59B25-EE80-4F15-775E-41E8C1D32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604E7-1BC4-76B4-EF0C-C099815AB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63D2D-1B43-48FB-985E-23137C26541B}"/>
              </a:ext>
            </a:extLst>
          </p:cNvPr>
          <p:cNvSpPr>
            <a:spLocks noGrp="1"/>
          </p:cNvSpPr>
          <p:nvPr>
            <p:ph type="body" idx="1"/>
          </p:nvPr>
        </p:nvSpPr>
        <p:spPr/>
        <p:txBody>
          <a:bodyPr/>
          <a:lstStyle/>
          <a:p>
            <a:r>
              <a:rPr lang="en-US"/>
              <a:t>Add ServiceNow placemat after this slide </a:t>
            </a:r>
          </a:p>
          <a:p>
            <a:r>
              <a:rPr lang="en-US"/>
              <a:t>Accenture - already proposing to them </a:t>
            </a:r>
            <a:r>
              <a:rPr lang="en-US" err="1"/>
              <a:t>GenAI</a:t>
            </a:r>
            <a:r>
              <a:rPr lang="en-US"/>
              <a:t> is already in conversation </a:t>
            </a:r>
          </a:p>
        </p:txBody>
      </p:sp>
      <p:sp>
        <p:nvSpPr>
          <p:cNvPr id="4" name="Slide Number Placeholder 3">
            <a:extLst>
              <a:ext uri="{FF2B5EF4-FFF2-40B4-BE49-F238E27FC236}">
                <a16:creationId xmlns:a16="http://schemas.microsoft.com/office/drawing/2014/main" id="{D4940BF6-40C3-BC60-CF68-FF616E989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06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F1AE-F333-146E-9E2A-44665B5FE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D91F3-7428-2B42-81AF-32CDFE1C5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703C1-164E-53B7-41F1-2915F15C574D}"/>
              </a:ext>
            </a:extLst>
          </p:cNvPr>
          <p:cNvSpPr>
            <a:spLocks noGrp="1"/>
          </p:cNvSpPr>
          <p:nvPr>
            <p:ph type="body" idx="1"/>
          </p:nvPr>
        </p:nvSpPr>
        <p:spPr/>
        <p:txBody>
          <a:bodyPr/>
          <a:lstStyle/>
          <a:p>
            <a:r>
              <a:rPr lang="en-US"/>
              <a:t>Add ServiceNow placemat after this slide </a:t>
            </a:r>
          </a:p>
          <a:p>
            <a:r>
              <a:rPr lang="en-US"/>
              <a:t>Accenture - already proposing to them </a:t>
            </a:r>
            <a:r>
              <a:rPr lang="en-US" err="1"/>
              <a:t>GenAI</a:t>
            </a:r>
            <a:r>
              <a:rPr lang="en-US"/>
              <a:t> is already in conversation </a:t>
            </a:r>
          </a:p>
        </p:txBody>
      </p:sp>
      <p:sp>
        <p:nvSpPr>
          <p:cNvPr id="4" name="Slide Number Placeholder 3">
            <a:extLst>
              <a:ext uri="{FF2B5EF4-FFF2-40B4-BE49-F238E27FC236}">
                <a16:creationId xmlns:a16="http://schemas.microsoft.com/office/drawing/2014/main" id="{E288DDD3-1379-4036-406C-CFF758EFE5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80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28A3A-6D96-7003-53E0-9A1938386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B6036-CCC3-75F3-059B-556E00E62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12837-129F-17E9-B63F-94CB03411509}"/>
              </a:ext>
            </a:extLst>
          </p:cNvPr>
          <p:cNvSpPr>
            <a:spLocks noGrp="1"/>
          </p:cNvSpPr>
          <p:nvPr>
            <p:ph type="body" idx="1"/>
          </p:nvPr>
        </p:nvSpPr>
        <p:spPr/>
        <p:txBody>
          <a:bodyPr/>
          <a:lstStyle/>
          <a:p>
            <a:r>
              <a:rPr lang="en-US"/>
              <a:t>Add ServiceNow placemat after this slide </a:t>
            </a:r>
          </a:p>
          <a:p>
            <a:r>
              <a:rPr lang="en-US"/>
              <a:t>Accenture - already proposing to them </a:t>
            </a:r>
            <a:r>
              <a:rPr lang="en-US" err="1"/>
              <a:t>GenAI</a:t>
            </a:r>
            <a:r>
              <a:rPr lang="en-US"/>
              <a:t> is already in conversation </a:t>
            </a:r>
          </a:p>
        </p:txBody>
      </p:sp>
      <p:sp>
        <p:nvSpPr>
          <p:cNvPr id="4" name="Slide Number Placeholder 3">
            <a:extLst>
              <a:ext uri="{FF2B5EF4-FFF2-40B4-BE49-F238E27FC236}">
                <a16:creationId xmlns:a16="http://schemas.microsoft.com/office/drawing/2014/main" id="{12A26D57-1358-81D2-4540-9CCEC8536B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71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D7F35-C250-B93D-29A8-38ADD6E30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89448-6A01-D25B-7061-471388B7F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4C223-55BD-D187-4AFC-F72302B70E35}"/>
              </a:ext>
            </a:extLst>
          </p:cNvPr>
          <p:cNvSpPr>
            <a:spLocks noGrp="1"/>
          </p:cNvSpPr>
          <p:nvPr>
            <p:ph type="body" idx="1"/>
          </p:nvPr>
        </p:nvSpPr>
        <p:spPr/>
        <p:txBody>
          <a:bodyPr/>
          <a:lstStyle/>
          <a:p>
            <a:r>
              <a:rPr lang="en-US"/>
              <a:t>Add ServiceNow placemat after this slide </a:t>
            </a:r>
          </a:p>
          <a:p>
            <a:r>
              <a:rPr lang="en-US"/>
              <a:t>Accenture - already proposing to them </a:t>
            </a:r>
            <a:r>
              <a:rPr lang="en-US" err="1"/>
              <a:t>GenAI</a:t>
            </a:r>
            <a:r>
              <a:rPr lang="en-US"/>
              <a:t> is already in conversation </a:t>
            </a:r>
          </a:p>
        </p:txBody>
      </p:sp>
      <p:sp>
        <p:nvSpPr>
          <p:cNvPr id="4" name="Slide Number Placeholder 3">
            <a:extLst>
              <a:ext uri="{FF2B5EF4-FFF2-40B4-BE49-F238E27FC236}">
                <a16:creationId xmlns:a16="http://schemas.microsoft.com/office/drawing/2014/main" id="{48C836A0-64E5-648F-8263-DD4D40FD9A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6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4B30D-1BC7-55C8-792B-1D23C1653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648F4-2739-509B-2D9A-1FF3FD967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EDD5E-7422-94D0-D854-A7E8847FE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252F61-028B-9C0B-8DE6-5A0B3330BD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A993-8CD7-DC42-9FB6-672BA50385F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784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FF1A736-4D4D-CFB6-3777-3443F8843AC8}"/>
              </a:ext>
            </a:extLst>
          </p:cNvPr>
          <p:cNvSpPr>
            <a:spLocks noGrp="1"/>
          </p:cNvSpPr>
          <p:nvPr>
            <p:ph type="pic" sz="quarter" idx="13"/>
          </p:nvPr>
        </p:nvSpPr>
        <p:spPr>
          <a:xfrm>
            <a:off x="0" y="0"/>
            <a:ext cx="12192000" cy="5400675"/>
          </a:xfrm>
          <a:prstGeom prst="rect">
            <a:avLst/>
          </a:prstGeom>
        </p:spPr>
        <p:txBody>
          <a:bodyPr/>
          <a:lstStyle/>
          <a:p>
            <a:endParaRPr lang="en-US"/>
          </a:p>
        </p:txBody>
      </p:sp>
      <p:sp>
        <p:nvSpPr>
          <p:cNvPr id="9" name="TextBox 8">
            <a:extLst>
              <a:ext uri="{FF2B5EF4-FFF2-40B4-BE49-F238E27FC236}">
                <a16:creationId xmlns:a16="http://schemas.microsoft.com/office/drawing/2014/main" id="{64759136-FCA4-0C4C-B767-5D3599AE9C5D}"/>
              </a:ext>
            </a:extLst>
          </p:cNvPr>
          <p:cNvSpPr txBox="1"/>
          <p:nvPr userDrawn="1"/>
        </p:nvSpPr>
        <p:spPr>
          <a:xfrm>
            <a:off x="180000" y="6660000"/>
            <a:ext cx="2160000" cy="180000"/>
          </a:xfrm>
          <a:prstGeom prst="rect">
            <a:avLst/>
          </a:prstGeom>
        </p:spPr>
        <p:txBody>
          <a:bodyPr vert="horz" lIns="91440" tIns="45720" rIns="91440" bIns="45720" rtlCol="0" anchor="ctr"/>
          <a:lstStyle>
            <a:defPPr>
              <a:defRPr lang="en-US"/>
            </a:defPPr>
            <a:lvl1pPr algn="ctr">
              <a:defRPr sz="700">
                <a:solidFill>
                  <a:schemeClr val="tx1">
                    <a:lumMod val="50000"/>
                    <a:lumOff val="50000"/>
                  </a:schemeClr>
                </a:solidFill>
                <a:cs typeface="Arial" panose="020B0604020202020204" pitchFamily="34" charset="0"/>
              </a:defRPr>
            </a:lvl1pPr>
            <a:lvl2pPr marL="1079466" lvl="1" indent="-571500" defTabSz="1219128">
              <a:lnSpc>
                <a:spcPct val="120000"/>
              </a:lnSpc>
              <a:spcBef>
                <a:spcPct val="20000"/>
              </a:spcBef>
              <a:buClr>
                <a:srgbClr val="B91818"/>
              </a:buClr>
              <a:buSzPct val="90000"/>
              <a:buFont typeface="Wingdings" pitchFamily="2" charset="2"/>
              <a:buChar char="§"/>
              <a:defRPr kumimoji="0" sz="2400" b="0" i="0" u="none" strike="noStrike" kern="0" cap="none" spc="0" normalizeH="0" baseline="0">
                <a:ln>
                  <a:noFill/>
                </a:ln>
                <a:solidFill>
                  <a:srgbClr val="3E3E3E"/>
                </a:solidFill>
                <a:effectLst/>
                <a:uLnTx/>
                <a:uFillTx/>
                <a:latin typeface="Roboto" panose="020B0604020202020204" charset="0"/>
                <a:ea typeface="Roboto" panose="020B0604020202020204" charset="0"/>
              </a:defRPr>
            </a:lvl2pPr>
            <a:lvl3pPr marL="1523909" indent="-304780" defTabSz="1219128">
              <a:lnSpc>
                <a:spcPct val="120000"/>
              </a:lnSpc>
              <a:spcBef>
                <a:spcPct val="20000"/>
              </a:spcBef>
              <a:buClr>
                <a:schemeClr val="accent2"/>
              </a:buClr>
              <a:buSzPct val="70000"/>
              <a:buFont typeface="Wingdings" pitchFamily="2" charset="2"/>
              <a:buChar char="§"/>
              <a:defRPr sz="2667">
                <a:solidFill>
                  <a:srgbClr val="3E3E3E"/>
                </a:solidFill>
              </a:defRPr>
            </a:lvl3pPr>
            <a:lvl4pPr marL="2133472" indent="-304780" defTabSz="1219128">
              <a:lnSpc>
                <a:spcPct val="120000"/>
              </a:lnSpc>
              <a:spcBef>
                <a:spcPct val="20000"/>
              </a:spcBef>
              <a:buClr>
                <a:schemeClr val="accent2"/>
              </a:buClr>
              <a:buFont typeface="Arial" pitchFamily="34" charset="0"/>
              <a:buChar char="–"/>
              <a:defRPr sz="2400">
                <a:solidFill>
                  <a:srgbClr val="3E3E3E"/>
                </a:solidFill>
              </a:defRPr>
            </a:lvl4pPr>
            <a:lvl5pPr marL="2743034" indent="-304780" defTabSz="1219128">
              <a:lnSpc>
                <a:spcPct val="120000"/>
              </a:lnSpc>
              <a:spcBef>
                <a:spcPct val="20000"/>
              </a:spcBef>
              <a:buClr>
                <a:schemeClr val="accent2"/>
              </a:buClr>
              <a:buFont typeface="Arial" pitchFamily="34" charset="0"/>
              <a:buChar char="»"/>
              <a:defRPr sz="2400">
                <a:solidFill>
                  <a:srgbClr val="3E3E3E"/>
                </a:solidFill>
              </a:defRPr>
            </a:lvl5pPr>
            <a:lvl6pPr marL="3352599" indent="-304780" defTabSz="1219128">
              <a:spcBef>
                <a:spcPct val="20000"/>
              </a:spcBef>
              <a:buFont typeface="Arial" pitchFamily="34" charset="0"/>
              <a:buChar char="•"/>
              <a:defRPr sz="2667"/>
            </a:lvl6pPr>
            <a:lvl7pPr marL="3962162" indent="-304780" defTabSz="1219128">
              <a:spcBef>
                <a:spcPct val="20000"/>
              </a:spcBef>
              <a:buFont typeface="Arial" pitchFamily="34" charset="0"/>
              <a:buChar char="•"/>
              <a:defRPr sz="2667"/>
            </a:lvl7pPr>
            <a:lvl8pPr marL="4571726" indent="-304780" defTabSz="1219128">
              <a:spcBef>
                <a:spcPct val="20000"/>
              </a:spcBef>
              <a:buFont typeface="Arial" pitchFamily="34" charset="0"/>
              <a:buChar char="•"/>
              <a:defRPr sz="2667"/>
            </a:lvl8pPr>
            <a:lvl9pPr marL="5181289" indent="-304780" defTabSz="1219128">
              <a:spcBef>
                <a:spcPct val="20000"/>
              </a:spcBef>
              <a:buFont typeface="Arial" pitchFamily="34" charset="0"/>
              <a:buChar char="•"/>
              <a:defRPr sz="2667"/>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50000"/>
                    <a:lumOff val="50000"/>
                  </a:prstClr>
                </a:solidFill>
                <a:effectLst/>
                <a:uLnTx/>
                <a:uFillTx/>
                <a:latin typeface="Moderat" pitchFamily="2" charset="77"/>
                <a:ea typeface="MS PGothic"/>
                <a:cs typeface="Arial" panose="020B0604020202020204" pitchFamily="34" charset="0"/>
              </a:rPr>
              <a:t>For internal purpose only | </a:t>
            </a:r>
            <a:r>
              <a:rPr kumimoji="0" lang="en-US" altLang="en-US" sz="700" b="0" i="0" u="none" strike="noStrike" kern="1200" cap="none" spc="0" normalizeH="0" baseline="0" noProof="0">
                <a:ln>
                  <a:noFill/>
                </a:ln>
                <a:solidFill>
                  <a:prstClr val="black">
                    <a:lumMod val="50000"/>
                    <a:lumOff val="50000"/>
                  </a:prstClr>
                </a:solidFill>
                <a:effectLst/>
                <a:uLnTx/>
                <a:uFillTx/>
                <a:latin typeface="Moderat" pitchFamily="2" charset="77"/>
                <a:ea typeface="MS PGothic"/>
                <a:cs typeface="Arial" panose="020B0604020202020204" pitchFamily="34" charset="0"/>
              </a:rPr>
              <a:t>Confidential</a:t>
            </a:r>
            <a:endParaRPr kumimoji="0" lang="en-IN" sz="700" b="0" i="0" u="none" strike="noStrike" kern="1200" cap="none" spc="0" normalizeH="0" baseline="0" noProof="0">
              <a:ln>
                <a:noFill/>
              </a:ln>
              <a:solidFill>
                <a:prstClr val="black">
                  <a:lumMod val="50000"/>
                  <a:lumOff val="50000"/>
                </a:prstClr>
              </a:solidFill>
              <a:effectLst/>
              <a:uLnTx/>
              <a:uFillTx/>
              <a:latin typeface="Moderat" pitchFamily="2" charset="77"/>
              <a:ea typeface="MS PGothic"/>
              <a:cs typeface="Arial" panose="020B0604020202020204" pitchFamily="34" charset="0"/>
            </a:endParaRPr>
          </a:p>
        </p:txBody>
      </p:sp>
      <p:pic>
        <p:nvPicPr>
          <p:cNvPr id="28" name="Picture 27">
            <a:extLst>
              <a:ext uri="{FF2B5EF4-FFF2-40B4-BE49-F238E27FC236}">
                <a16:creationId xmlns:a16="http://schemas.microsoft.com/office/drawing/2014/main" id="{92F78121-8F7C-5C49-96D7-870C437DA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4" b="-1754"/>
          <a:stretch/>
        </p:blipFill>
        <p:spPr bwMode="auto">
          <a:xfrm>
            <a:off x="5313089" y="5828278"/>
            <a:ext cx="1576026" cy="603002"/>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2">
            <a:extLst>
              <a:ext uri="{FF2B5EF4-FFF2-40B4-BE49-F238E27FC236}">
                <a16:creationId xmlns:a16="http://schemas.microsoft.com/office/drawing/2014/main" id="{C6DFE8F1-6996-7A41-B4AA-A361246BCFE2}"/>
              </a:ext>
            </a:extLst>
          </p:cNvPr>
          <p:cNvSpPr>
            <a:spLocks noGrp="1"/>
          </p:cNvSpPr>
          <p:nvPr>
            <p:ph type="pic" sz="quarter" idx="10"/>
          </p:nvPr>
        </p:nvSpPr>
        <p:spPr>
          <a:xfrm>
            <a:off x="0" y="0"/>
            <a:ext cx="12192000" cy="5400000"/>
          </a:xfrm>
          <a:prstGeom prst="rect">
            <a:avLst/>
          </a:prstGeom>
        </p:spPr>
        <p:txBody>
          <a:bodyPr anchor="ctr"/>
          <a:lstStyle>
            <a:lvl1pPr marL="0" indent="0" algn="ctr">
              <a:buNone/>
              <a:defRPr sz="1200"/>
            </a:lvl1pPr>
          </a:lstStyle>
          <a:p>
            <a:endParaRPr lang="en-US"/>
          </a:p>
        </p:txBody>
      </p:sp>
      <p:sp>
        <p:nvSpPr>
          <p:cNvPr id="14" name="Text Placeholder 3">
            <a:extLst>
              <a:ext uri="{FF2B5EF4-FFF2-40B4-BE49-F238E27FC236}">
                <a16:creationId xmlns:a16="http://schemas.microsoft.com/office/drawing/2014/main" id="{FDE5751C-76D3-5949-9E37-896DD41702D1}"/>
              </a:ext>
            </a:extLst>
          </p:cNvPr>
          <p:cNvSpPr>
            <a:spLocks noGrp="1"/>
          </p:cNvSpPr>
          <p:nvPr>
            <p:ph type="body" sz="quarter" idx="12"/>
          </p:nvPr>
        </p:nvSpPr>
        <p:spPr>
          <a:xfrm>
            <a:off x="466002" y="4912418"/>
            <a:ext cx="10718833" cy="335443"/>
          </a:xfrm>
          <a:prstGeom prst="rect">
            <a:avLst/>
          </a:prstGeom>
        </p:spPr>
        <p:txBody>
          <a:bodyPr anchor="ctr"/>
          <a:lstStyle>
            <a:lvl1pPr marL="0" indent="0">
              <a:buNone/>
              <a:defRPr sz="1400">
                <a:solidFill>
                  <a:srgbClr val="FFFFFF"/>
                </a:solidFill>
              </a:defRPr>
            </a:lvl1pPr>
            <a:lvl2pPr marL="180000" indent="0">
              <a:buNone/>
              <a:defRPr sz="1400"/>
            </a:lvl2pPr>
            <a:lvl3pPr marL="360000" indent="0">
              <a:buNone/>
              <a:defRPr sz="1400"/>
            </a:lvl3pPr>
            <a:lvl4pPr marL="1371545" indent="0">
              <a:buNone/>
              <a:defRPr sz="1400"/>
            </a:lvl4pPr>
            <a:lvl5pPr marL="1828727" indent="0">
              <a:buNone/>
              <a:defRPr sz="1400"/>
            </a:lvl5pPr>
          </a:lstStyle>
          <a:p>
            <a:pPr lvl="0"/>
            <a:r>
              <a:rPr lang="en-GB"/>
              <a:t>Click to edit Master text styles</a:t>
            </a:r>
            <a:endParaRPr lang="en-US"/>
          </a:p>
        </p:txBody>
      </p:sp>
    </p:spTree>
    <p:extLst>
      <p:ext uri="{BB962C8B-B14F-4D97-AF65-F5344CB8AC3E}">
        <p14:creationId xmlns:p14="http://schemas.microsoft.com/office/powerpoint/2010/main" val="28851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23562032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bwMode="invGray">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bwMode="gray">
          <a:xfrm>
            <a:off x="9667219" y="0"/>
            <a:ext cx="2524783"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1" y="3911228"/>
            <a:ext cx="7841371" cy="1325880"/>
          </a:xfrm>
        </p:spPr>
        <p:txBody>
          <a:bodyPr anchor="b">
            <a:noAutofit/>
          </a:bodyPr>
          <a:lstStyle>
            <a:lvl1pPr>
              <a:lnSpc>
                <a:spcPct val="100000"/>
              </a:lnSpc>
              <a:defRPr sz="4499">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1" y="5386234"/>
            <a:ext cx="784137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22201998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1">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32868" y="952501"/>
            <a:ext cx="5591677" cy="4567238"/>
          </a:xfrm>
        </p:spPr>
        <p:txBody>
          <a:bodyPr anchor="ctr">
            <a:noAutofit/>
          </a:bodyPr>
          <a:lstStyle>
            <a:lvl1pPr>
              <a:lnSpc>
                <a:spcPct val="85000"/>
              </a:lnSpc>
              <a:defRPr sz="6598" spc="-150">
                <a:solidFill>
                  <a:schemeClr val="accent1"/>
                </a:solidFill>
                <a:latin typeface="+mn-lt"/>
              </a:defRPr>
            </a:lvl1pPr>
          </a:lstStyle>
          <a:p>
            <a:r>
              <a:rPr lang="en-US"/>
              <a:t>Click to edit Master title </a:t>
            </a:r>
          </a:p>
        </p:txBody>
      </p:sp>
      <p:sp>
        <p:nvSpPr>
          <p:cNvPr id="22" name="Picture Placeholder 21">
            <a:extLst>
              <a:ext uri="{FF2B5EF4-FFF2-40B4-BE49-F238E27FC236}">
                <a16:creationId xmlns:a16="http://schemas.microsoft.com/office/drawing/2014/main" id="{9541CBAD-21C9-774A-B775-E8A8F957126F}"/>
              </a:ext>
            </a:extLst>
          </p:cNvPr>
          <p:cNvSpPr>
            <a:spLocks noGrp="1"/>
          </p:cNvSpPr>
          <p:nvPr>
            <p:ph type="pic" sz="quarter" idx="11"/>
          </p:nvPr>
        </p:nvSpPr>
        <p:spPr>
          <a:xfrm>
            <a:off x="6724816" y="0"/>
            <a:ext cx="2691816" cy="4328984"/>
          </a:xfrm>
          <a:custGeom>
            <a:avLst/>
            <a:gdLst>
              <a:gd name="connsiteX0" fmla="*/ 0 w 2691115"/>
              <a:gd name="connsiteY0" fmla="*/ 0 h 4328984"/>
              <a:gd name="connsiteX1" fmla="*/ 2691115 w 2691115"/>
              <a:gd name="connsiteY1" fmla="*/ 0 h 4328984"/>
              <a:gd name="connsiteX2" fmla="*/ 2691115 w 2691115"/>
              <a:gd name="connsiteY2" fmla="*/ 4197819 h 4328984"/>
              <a:gd name="connsiteX3" fmla="*/ 2559950 w 2691115"/>
              <a:gd name="connsiteY3" fmla="*/ 4328984 h 4328984"/>
              <a:gd name="connsiteX4" fmla="*/ 131165 w 2691115"/>
              <a:gd name="connsiteY4" fmla="*/ 4328984 h 4328984"/>
              <a:gd name="connsiteX5" fmla="*/ 0 w 2691115"/>
              <a:gd name="connsiteY5" fmla="*/ 4197819 h 432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115" h="4328984">
                <a:moveTo>
                  <a:pt x="0" y="0"/>
                </a:moveTo>
                <a:lnTo>
                  <a:pt x="2691115" y="0"/>
                </a:lnTo>
                <a:lnTo>
                  <a:pt x="2691115" y="4197819"/>
                </a:lnTo>
                <a:cubicBezTo>
                  <a:pt x="2691115" y="4270259"/>
                  <a:pt x="2632390" y="4328984"/>
                  <a:pt x="2559950" y="4328984"/>
                </a:cubicBezTo>
                <a:lnTo>
                  <a:pt x="131165" y="4328984"/>
                </a:lnTo>
                <a:cubicBezTo>
                  <a:pt x="58725" y="4328984"/>
                  <a:pt x="0" y="4270259"/>
                  <a:pt x="0" y="4197819"/>
                </a:cubicBezTo>
                <a:close/>
              </a:path>
            </a:pathLst>
          </a:custGeom>
          <a:solidFill>
            <a:schemeClr val="bg1">
              <a:lumMod val="95000"/>
            </a:schemeClr>
          </a:solidFill>
        </p:spPr>
        <p:txBody>
          <a:bodyPr vert="horz" wrap="square" lIns="91440" tIns="45720" rIns="91440" bIns="45720" rtlCol="0">
            <a:noAutofit/>
          </a:bodyPr>
          <a:lstStyle>
            <a:lvl1pPr>
              <a:defRPr lang="en-US"/>
            </a:lvl1pPr>
          </a:lstStyle>
          <a:p>
            <a:pPr lvl="0"/>
            <a:endParaRPr lang="en-US"/>
          </a:p>
        </p:txBody>
      </p:sp>
      <p:sp>
        <p:nvSpPr>
          <p:cNvPr id="24" name="Picture Placeholder 23">
            <a:extLst>
              <a:ext uri="{FF2B5EF4-FFF2-40B4-BE49-F238E27FC236}">
                <a16:creationId xmlns:a16="http://schemas.microsoft.com/office/drawing/2014/main" id="{BC1408E0-2D11-334D-B974-C7F399DC4FAE}"/>
              </a:ext>
            </a:extLst>
          </p:cNvPr>
          <p:cNvSpPr>
            <a:spLocks noGrp="1"/>
          </p:cNvSpPr>
          <p:nvPr>
            <p:ph type="pic" sz="quarter" idx="12"/>
          </p:nvPr>
        </p:nvSpPr>
        <p:spPr>
          <a:xfrm>
            <a:off x="9549956" y="0"/>
            <a:ext cx="2642044" cy="2240478"/>
          </a:xfrm>
          <a:custGeom>
            <a:avLst/>
            <a:gdLst>
              <a:gd name="connsiteX0" fmla="*/ 0 w 2641356"/>
              <a:gd name="connsiteY0" fmla="*/ 0 h 2240478"/>
              <a:gd name="connsiteX1" fmla="*/ 2641356 w 2641356"/>
              <a:gd name="connsiteY1" fmla="*/ 0 h 2240478"/>
              <a:gd name="connsiteX2" fmla="*/ 2641356 w 2641356"/>
              <a:gd name="connsiteY2" fmla="*/ 2240478 h 2240478"/>
              <a:gd name="connsiteX3" fmla="*/ 143032 w 2641356"/>
              <a:gd name="connsiteY3" fmla="*/ 2240478 h 2240478"/>
              <a:gd name="connsiteX4" fmla="*/ 0 w 2641356"/>
              <a:gd name="connsiteY4" fmla="*/ 2097446 h 224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356" h="2240478">
                <a:moveTo>
                  <a:pt x="0" y="0"/>
                </a:moveTo>
                <a:lnTo>
                  <a:pt x="2641356" y="0"/>
                </a:lnTo>
                <a:lnTo>
                  <a:pt x="2641356" y="2240478"/>
                </a:lnTo>
                <a:lnTo>
                  <a:pt x="143032" y="2240478"/>
                </a:lnTo>
                <a:cubicBezTo>
                  <a:pt x="64038" y="2240478"/>
                  <a:pt x="0" y="2176440"/>
                  <a:pt x="0" y="2097446"/>
                </a:cubicBezTo>
                <a:close/>
              </a:path>
            </a:pathLst>
          </a:custGeom>
          <a:solidFill>
            <a:schemeClr val="bg1">
              <a:lumMod val="9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E0767EF8-FAF5-1748-ACC2-CFBC8A0F6D07}"/>
              </a:ext>
            </a:extLst>
          </p:cNvPr>
          <p:cNvSpPr>
            <a:spLocks noGrp="1"/>
          </p:cNvSpPr>
          <p:nvPr>
            <p:ph type="pic" sz="quarter" idx="13"/>
          </p:nvPr>
        </p:nvSpPr>
        <p:spPr>
          <a:xfrm>
            <a:off x="9549956" y="2412195"/>
            <a:ext cx="2642044" cy="4445809"/>
          </a:xfrm>
          <a:custGeom>
            <a:avLst/>
            <a:gdLst>
              <a:gd name="connsiteX0" fmla="*/ 143032 w 2641356"/>
              <a:gd name="connsiteY0" fmla="*/ 0 h 4445809"/>
              <a:gd name="connsiteX1" fmla="*/ 2641356 w 2641356"/>
              <a:gd name="connsiteY1" fmla="*/ 0 h 4445809"/>
              <a:gd name="connsiteX2" fmla="*/ 2641356 w 2641356"/>
              <a:gd name="connsiteY2" fmla="*/ 4445809 h 4445809"/>
              <a:gd name="connsiteX3" fmla="*/ 0 w 2641356"/>
              <a:gd name="connsiteY3" fmla="*/ 4445809 h 4445809"/>
              <a:gd name="connsiteX4" fmla="*/ 0 w 2641356"/>
              <a:gd name="connsiteY4" fmla="*/ 143032 h 4445809"/>
              <a:gd name="connsiteX5" fmla="*/ 143032 w 2641356"/>
              <a:gd name="connsiteY5" fmla="*/ 0 h 44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1356" h="4445809">
                <a:moveTo>
                  <a:pt x="143032" y="0"/>
                </a:moveTo>
                <a:lnTo>
                  <a:pt x="2641356" y="0"/>
                </a:lnTo>
                <a:lnTo>
                  <a:pt x="2641356" y="4445809"/>
                </a:lnTo>
                <a:lnTo>
                  <a:pt x="0" y="4445809"/>
                </a:lnTo>
                <a:lnTo>
                  <a:pt x="0" y="143032"/>
                </a:lnTo>
                <a:cubicBezTo>
                  <a:pt x="0" y="64038"/>
                  <a:pt x="64038" y="0"/>
                  <a:pt x="143032" y="0"/>
                </a:cubicBezTo>
                <a:close/>
              </a:path>
            </a:pathLst>
          </a:custGeom>
          <a:solidFill>
            <a:schemeClr val="bg1">
              <a:lumMod val="9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8FB143A0-4737-AB41-BFB1-C7DA3DD37BFD}"/>
              </a:ext>
            </a:extLst>
          </p:cNvPr>
          <p:cNvSpPr>
            <a:spLocks noGrp="1"/>
          </p:cNvSpPr>
          <p:nvPr>
            <p:ph type="pic" sz="quarter" idx="15"/>
          </p:nvPr>
        </p:nvSpPr>
        <p:spPr>
          <a:xfrm>
            <a:off x="6724816" y="4497446"/>
            <a:ext cx="2691816" cy="2360554"/>
          </a:xfrm>
          <a:custGeom>
            <a:avLst/>
            <a:gdLst>
              <a:gd name="connsiteX0" fmla="*/ 131165 w 2691115"/>
              <a:gd name="connsiteY0" fmla="*/ 0 h 2360554"/>
              <a:gd name="connsiteX1" fmla="*/ 2559950 w 2691115"/>
              <a:gd name="connsiteY1" fmla="*/ 0 h 2360554"/>
              <a:gd name="connsiteX2" fmla="*/ 2691115 w 2691115"/>
              <a:gd name="connsiteY2" fmla="*/ 131165 h 2360554"/>
              <a:gd name="connsiteX3" fmla="*/ 2691115 w 2691115"/>
              <a:gd name="connsiteY3" fmla="*/ 2360554 h 2360554"/>
              <a:gd name="connsiteX4" fmla="*/ 0 w 2691115"/>
              <a:gd name="connsiteY4" fmla="*/ 2360554 h 2360554"/>
              <a:gd name="connsiteX5" fmla="*/ 0 w 2691115"/>
              <a:gd name="connsiteY5" fmla="*/ 131165 h 2360554"/>
              <a:gd name="connsiteX6" fmla="*/ 131165 w 2691115"/>
              <a:gd name="connsiteY6" fmla="*/ 0 h 236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1115" h="2360554">
                <a:moveTo>
                  <a:pt x="131165" y="0"/>
                </a:moveTo>
                <a:lnTo>
                  <a:pt x="2559950" y="0"/>
                </a:lnTo>
                <a:cubicBezTo>
                  <a:pt x="2632390" y="0"/>
                  <a:pt x="2691115" y="58725"/>
                  <a:pt x="2691115" y="131165"/>
                </a:cubicBezTo>
                <a:lnTo>
                  <a:pt x="2691115" y="2360554"/>
                </a:lnTo>
                <a:lnTo>
                  <a:pt x="0" y="2360554"/>
                </a:lnTo>
                <a:lnTo>
                  <a:pt x="0" y="131165"/>
                </a:lnTo>
                <a:cubicBezTo>
                  <a:pt x="0" y="58725"/>
                  <a:pt x="58725" y="0"/>
                  <a:pt x="131165" y="0"/>
                </a:cubicBezTo>
                <a:close/>
              </a:path>
            </a:pathLst>
          </a:custGeom>
          <a:solidFill>
            <a:schemeClr val="bg1">
              <a:lumMod val="95000"/>
            </a:schemeClr>
          </a:solidFill>
        </p:spPr>
        <p:txBody>
          <a:bodyPr vert="horz" wrap="square" lIns="91440" tIns="45720" rIns="91440" bIns="45720" rtlCol="0">
            <a:noAutofit/>
          </a:bodyPr>
          <a:lstStyle>
            <a:lvl1pPr>
              <a:defRPr lang="en-US"/>
            </a:lvl1pPr>
          </a:lstStyle>
          <a:p>
            <a:pPr lvl="0"/>
            <a:endParaRPr lang="en-US"/>
          </a:p>
        </p:txBody>
      </p:sp>
      <p:pic>
        <p:nvPicPr>
          <p:cNvPr id="29" name="Picture 28">
            <a:extLst>
              <a:ext uri="{FF2B5EF4-FFF2-40B4-BE49-F238E27FC236}">
                <a16:creationId xmlns:a16="http://schemas.microsoft.com/office/drawing/2014/main" id="{FC815E56-D145-BD4B-AC96-9A46385CA864}"/>
              </a:ext>
            </a:extLst>
          </p:cNvPr>
          <p:cNvPicPr>
            <a:picLocks noChangeAspect="1"/>
          </p:cNvPicPr>
          <p:nvPr userDrawn="1"/>
        </p:nvPicPr>
        <p:blipFill>
          <a:blip r:embed="rId2"/>
          <a:srcRect/>
          <a:stretch/>
        </p:blipFill>
        <p:spPr bwMode="invGray">
          <a:xfrm>
            <a:off x="478499" y="6354439"/>
            <a:ext cx="980845" cy="282164"/>
          </a:xfrm>
          <a:prstGeom prst="rect">
            <a:avLst/>
          </a:prstGeom>
        </p:spPr>
      </p:pic>
    </p:spTree>
    <p:extLst>
      <p:ext uri="{BB962C8B-B14F-4D97-AF65-F5344CB8AC3E}">
        <p14:creationId xmlns:p14="http://schemas.microsoft.com/office/powerpoint/2010/main" val="27612578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2">
    <p:bg bwMode="invGray">
      <p:bgPr>
        <a:solidFill>
          <a:schemeClr val="tx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DD47B1FA-C2F9-B842-A8E4-6558D02EB09C}"/>
              </a:ext>
            </a:extLst>
          </p:cNvPr>
          <p:cNvSpPr>
            <a:spLocks noGrp="1"/>
          </p:cNvSpPr>
          <p:nvPr>
            <p:ph type="pic" sz="quarter" idx="16"/>
          </p:nvPr>
        </p:nvSpPr>
        <p:spPr>
          <a:xfrm>
            <a:off x="6724817" y="-1"/>
            <a:ext cx="5467187" cy="3072416"/>
          </a:xfrm>
          <a:custGeom>
            <a:avLst/>
            <a:gdLst>
              <a:gd name="connsiteX0" fmla="*/ 0 w 5465763"/>
              <a:gd name="connsiteY0" fmla="*/ 0 h 3072416"/>
              <a:gd name="connsiteX1" fmla="*/ 5465763 w 5465763"/>
              <a:gd name="connsiteY1" fmla="*/ 0 h 3072416"/>
              <a:gd name="connsiteX2" fmla="*/ 5465763 w 5465763"/>
              <a:gd name="connsiteY2" fmla="*/ 3072416 h 3072416"/>
              <a:gd name="connsiteX3" fmla="*/ 151683 w 5465763"/>
              <a:gd name="connsiteY3" fmla="*/ 3072416 h 3072416"/>
              <a:gd name="connsiteX4" fmla="*/ 0 w 5465763"/>
              <a:gd name="connsiteY4" fmla="*/ 2920733 h 307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5763" h="3072416">
                <a:moveTo>
                  <a:pt x="0" y="0"/>
                </a:moveTo>
                <a:lnTo>
                  <a:pt x="5465763" y="0"/>
                </a:lnTo>
                <a:lnTo>
                  <a:pt x="5465763" y="3072416"/>
                </a:lnTo>
                <a:lnTo>
                  <a:pt x="151683" y="3072416"/>
                </a:lnTo>
                <a:cubicBezTo>
                  <a:pt x="67911" y="3072416"/>
                  <a:pt x="0" y="3004505"/>
                  <a:pt x="0" y="2920733"/>
                </a:cubicBezTo>
                <a:close/>
              </a:path>
            </a:pathLst>
          </a:custGeom>
          <a:solidFill>
            <a:schemeClr val="bg1">
              <a:lumMod val="95000"/>
            </a:schemeClr>
          </a:solidFill>
        </p:spPr>
        <p:txBody>
          <a:bodyPr wrap="square">
            <a:noAutofit/>
          </a:bodyPr>
          <a:lstStyle/>
          <a:p>
            <a:endParaRPr lang="en-US"/>
          </a:p>
        </p:txBody>
      </p:sp>
      <p:sp>
        <p:nvSpPr>
          <p:cNvPr id="23" name="Picture Placeholder 22">
            <a:extLst>
              <a:ext uri="{FF2B5EF4-FFF2-40B4-BE49-F238E27FC236}">
                <a16:creationId xmlns:a16="http://schemas.microsoft.com/office/drawing/2014/main" id="{7E4A8B41-348A-2A47-992D-17DF376E3CF5}"/>
              </a:ext>
            </a:extLst>
          </p:cNvPr>
          <p:cNvSpPr>
            <a:spLocks noGrp="1"/>
          </p:cNvSpPr>
          <p:nvPr>
            <p:ph type="pic" sz="quarter" idx="14"/>
          </p:nvPr>
        </p:nvSpPr>
        <p:spPr>
          <a:xfrm>
            <a:off x="6724817" y="3240881"/>
            <a:ext cx="5467187" cy="3617123"/>
          </a:xfrm>
          <a:custGeom>
            <a:avLst/>
            <a:gdLst>
              <a:gd name="connsiteX0" fmla="*/ 151683 w 5465763"/>
              <a:gd name="connsiteY0" fmla="*/ 0 h 3617123"/>
              <a:gd name="connsiteX1" fmla="*/ 5465763 w 5465763"/>
              <a:gd name="connsiteY1" fmla="*/ 0 h 3617123"/>
              <a:gd name="connsiteX2" fmla="*/ 5465763 w 5465763"/>
              <a:gd name="connsiteY2" fmla="*/ 3617123 h 3617123"/>
              <a:gd name="connsiteX3" fmla="*/ 0 w 5465763"/>
              <a:gd name="connsiteY3" fmla="*/ 3617123 h 3617123"/>
              <a:gd name="connsiteX4" fmla="*/ 0 w 5465763"/>
              <a:gd name="connsiteY4" fmla="*/ 151683 h 3617123"/>
              <a:gd name="connsiteX5" fmla="*/ 151683 w 5465763"/>
              <a:gd name="connsiteY5" fmla="*/ 0 h 361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763" h="3617123">
                <a:moveTo>
                  <a:pt x="151683" y="0"/>
                </a:moveTo>
                <a:lnTo>
                  <a:pt x="5465763" y="0"/>
                </a:lnTo>
                <a:lnTo>
                  <a:pt x="5465763" y="3617123"/>
                </a:lnTo>
                <a:lnTo>
                  <a:pt x="0" y="3617123"/>
                </a:lnTo>
                <a:lnTo>
                  <a:pt x="0" y="151683"/>
                </a:lnTo>
                <a:cubicBezTo>
                  <a:pt x="0" y="67911"/>
                  <a:pt x="67911" y="0"/>
                  <a:pt x="151683" y="0"/>
                </a:cubicBezTo>
                <a:close/>
              </a:path>
            </a:pathLst>
          </a:custGeom>
          <a:solidFill>
            <a:schemeClr val="bg1">
              <a:lumMod val="95000"/>
            </a:schemeClr>
          </a:solidFill>
        </p:spPr>
        <p:txBody>
          <a:bodyPr wrap="square">
            <a:noAutofit/>
          </a:bodyPr>
          <a:lstStyle/>
          <a:p>
            <a:endParaRPr lang="en-US"/>
          </a:p>
        </p:txBody>
      </p:sp>
      <p:pic>
        <p:nvPicPr>
          <p:cNvPr id="29" name="Picture 28">
            <a:extLst>
              <a:ext uri="{FF2B5EF4-FFF2-40B4-BE49-F238E27FC236}">
                <a16:creationId xmlns:a16="http://schemas.microsoft.com/office/drawing/2014/main" id="{78BB86BD-E6DE-A84E-BCC4-94F21A613947}"/>
              </a:ext>
            </a:extLst>
          </p:cNvPr>
          <p:cNvPicPr>
            <a:picLocks noChangeAspect="1"/>
          </p:cNvPicPr>
          <p:nvPr userDrawn="1"/>
        </p:nvPicPr>
        <p:blipFill>
          <a:blip r:embed="rId2"/>
          <a:srcRect/>
          <a:stretch/>
        </p:blipFill>
        <p:spPr bwMode="invGray">
          <a:xfrm>
            <a:off x="478499" y="6354439"/>
            <a:ext cx="980845" cy="282164"/>
          </a:xfrm>
          <a:prstGeom prst="rect">
            <a:avLst/>
          </a:prstGeom>
        </p:spPr>
      </p:pic>
      <p:sp>
        <p:nvSpPr>
          <p:cNvPr id="2" name="Title 1">
            <a:extLst>
              <a:ext uri="{FF2B5EF4-FFF2-40B4-BE49-F238E27FC236}">
                <a16:creationId xmlns:a16="http://schemas.microsoft.com/office/drawing/2014/main" id="{7929AB61-BBF0-9543-9E30-FD75A3A57DF2}"/>
              </a:ext>
            </a:extLst>
          </p:cNvPr>
          <p:cNvSpPr>
            <a:spLocks noGrp="1"/>
          </p:cNvSpPr>
          <p:nvPr>
            <p:ph type="title"/>
          </p:nvPr>
        </p:nvSpPr>
        <p:spPr>
          <a:xfrm>
            <a:off x="429044" y="952500"/>
            <a:ext cx="5595500" cy="4567238"/>
          </a:xfrm>
        </p:spPr>
        <p:txBody>
          <a:bodyPr anchor="ctr"/>
          <a:lstStyle>
            <a:lvl1pPr>
              <a:lnSpc>
                <a:spcPct val="85000"/>
              </a:lnSpc>
              <a:defRPr sz="6598" spc="-150">
                <a:solidFill>
                  <a:schemeClr val="accent1"/>
                </a:solidFill>
              </a:defRPr>
            </a:lvl1pPr>
          </a:lstStyle>
          <a:p>
            <a:r>
              <a:rPr lang="en-US"/>
              <a:t>Click to edit Master title</a:t>
            </a:r>
          </a:p>
        </p:txBody>
      </p:sp>
    </p:spTree>
    <p:extLst>
      <p:ext uri="{BB962C8B-B14F-4D97-AF65-F5344CB8AC3E}">
        <p14:creationId xmlns:p14="http://schemas.microsoft.com/office/powerpoint/2010/main" val="15717686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3">
    <p:bg bwMode="invGray">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F53E98C-3AAF-9D4B-B820-9B94E5A380A3}"/>
              </a:ext>
            </a:extLst>
          </p:cNvPr>
          <p:cNvSpPr>
            <a:spLocks noGrp="1"/>
          </p:cNvSpPr>
          <p:nvPr>
            <p:ph type="pic" sz="quarter" idx="11"/>
          </p:nvPr>
        </p:nvSpPr>
        <p:spPr>
          <a:xfrm>
            <a:off x="6873019" y="644961"/>
            <a:ext cx="5318982" cy="5535706"/>
          </a:xfrm>
          <a:custGeom>
            <a:avLst/>
            <a:gdLst>
              <a:gd name="connsiteX0" fmla="*/ 135348 w 5317597"/>
              <a:gd name="connsiteY0" fmla="*/ 0 h 5535706"/>
              <a:gd name="connsiteX1" fmla="*/ 5317597 w 5317597"/>
              <a:gd name="connsiteY1" fmla="*/ 0 h 5535706"/>
              <a:gd name="connsiteX2" fmla="*/ 5317597 w 5317597"/>
              <a:gd name="connsiteY2" fmla="*/ 5535706 h 5535706"/>
              <a:gd name="connsiteX3" fmla="*/ 135348 w 5317597"/>
              <a:gd name="connsiteY3" fmla="*/ 5535706 h 5535706"/>
              <a:gd name="connsiteX4" fmla="*/ 0 w 5317597"/>
              <a:gd name="connsiteY4" fmla="*/ 5400358 h 5535706"/>
              <a:gd name="connsiteX5" fmla="*/ 0 w 5317597"/>
              <a:gd name="connsiteY5" fmla="*/ 135348 h 5535706"/>
              <a:gd name="connsiteX6" fmla="*/ 135348 w 5317597"/>
              <a:gd name="connsiteY6" fmla="*/ 0 h 553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597" h="5535706">
                <a:moveTo>
                  <a:pt x="135348" y="0"/>
                </a:moveTo>
                <a:lnTo>
                  <a:pt x="5317597" y="0"/>
                </a:lnTo>
                <a:lnTo>
                  <a:pt x="5317597" y="5535706"/>
                </a:lnTo>
                <a:lnTo>
                  <a:pt x="135348" y="5535706"/>
                </a:lnTo>
                <a:cubicBezTo>
                  <a:pt x="60597" y="5535706"/>
                  <a:pt x="0" y="5475109"/>
                  <a:pt x="0" y="5400358"/>
                </a:cubicBezTo>
                <a:lnTo>
                  <a:pt x="0" y="135348"/>
                </a:lnTo>
                <a:cubicBezTo>
                  <a:pt x="0" y="60597"/>
                  <a:pt x="60597" y="0"/>
                  <a:pt x="135348" y="0"/>
                </a:cubicBezTo>
                <a:close/>
              </a:path>
            </a:pathLst>
          </a:custGeom>
          <a:solidFill>
            <a:schemeClr val="bg1">
              <a:lumMod val="95000"/>
            </a:schemeClr>
          </a:solidFill>
        </p:spPr>
        <p:txBody>
          <a:bodyPr wrap="square">
            <a:noAutofit/>
          </a:bodyPr>
          <a:lstStyle/>
          <a:p>
            <a:endParaRPr lang="en-US"/>
          </a:p>
        </p:txBody>
      </p:sp>
      <p:pic>
        <p:nvPicPr>
          <p:cNvPr id="13" name="Picture 12">
            <a:extLst>
              <a:ext uri="{FF2B5EF4-FFF2-40B4-BE49-F238E27FC236}">
                <a16:creationId xmlns:a16="http://schemas.microsoft.com/office/drawing/2014/main" id="{F25EE90A-E884-9B46-9F3C-84EE5F0568EA}"/>
              </a:ext>
            </a:extLst>
          </p:cNvPr>
          <p:cNvPicPr>
            <a:picLocks noChangeAspect="1"/>
          </p:cNvPicPr>
          <p:nvPr userDrawn="1"/>
        </p:nvPicPr>
        <p:blipFill>
          <a:blip r:embed="rId2"/>
          <a:srcRect/>
          <a:stretch/>
        </p:blipFill>
        <p:spPr bwMode="invGray">
          <a:xfrm>
            <a:off x="478499" y="6354439"/>
            <a:ext cx="980845" cy="282164"/>
          </a:xfrm>
          <a:prstGeom prst="rect">
            <a:avLst/>
          </a:prstGeom>
        </p:spPr>
      </p:pic>
      <p:sp>
        <p:nvSpPr>
          <p:cNvPr id="2" name="Title 1">
            <a:extLst>
              <a:ext uri="{FF2B5EF4-FFF2-40B4-BE49-F238E27FC236}">
                <a16:creationId xmlns:a16="http://schemas.microsoft.com/office/drawing/2014/main" id="{B8103BB5-603F-1340-AB14-51CA39F06FAB}"/>
              </a:ext>
            </a:extLst>
          </p:cNvPr>
          <p:cNvSpPr>
            <a:spLocks noGrp="1"/>
          </p:cNvSpPr>
          <p:nvPr>
            <p:ph type="title"/>
          </p:nvPr>
        </p:nvSpPr>
        <p:spPr>
          <a:xfrm>
            <a:off x="449371" y="952500"/>
            <a:ext cx="5575175" cy="4567238"/>
          </a:xfrm>
        </p:spPr>
        <p:txBody>
          <a:bodyPr anchor="ctr"/>
          <a:lstStyle>
            <a:lvl1pPr>
              <a:lnSpc>
                <a:spcPct val="85000"/>
              </a:lnSpc>
              <a:defRPr sz="6598" spc="-150">
                <a:solidFill>
                  <a:schemeClr val="accent1"/>
                </a:solidFill>
              </a:defRPr>
            </a:lvl1pPr>
          </a:lstStyle>
          <a:p>
            <a:r>
              <a:rPr lang="en-US"/>
              <a:t>Click to edit Master title</a:t>
            </a:r>
          </a:p>
        </p:txBody>
      </p:sp>
    </p:spTree>
    <p:extLst>
      <p:ext uri="{BB962C8B-B14F-4D97-AF65-F5344CB8AC3E}">
        <p14:creationId xmlns:p14="http://schemas.microsoft.com/office/powerpoint/2010/main" val="26274662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_Slide_Product_Launch">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32868" y="457203"/>
            <a:ext cx="4064105" cy="5711825"/>
          </a:xfrm>
        </p:spPr>
        <p:txBody>
          <a:bodyPr anchor="ctr">
            <a:noAutofit/>
          </a:bodyPr>
          <a:lstStyle>
            <a:lvl1pPr>
              <a:lnSpc>
                <a:spcPct val="85000"/>
              </a:lnSpc>
              <a:defRPr sz="6598" spc="-150">
                <a:solidFill>
                  <a:schemeClr val="accent1"/>
                </a:solidFill>
                <a:latin typeface="+mn-lt"/>
              </a:defRPr>
            </a:lvl1pPr>
          </a:lstStyle>
          <a:p>
            <a:r>
              <a:rPr lang="en-US"/>
              <a:t>Click to edit Master title style</a:t>
            </a:r>
          </a:p>
        </p:txBody>
      </p:sp>
      <p:sp>
        <p:nvSpPr>
          <p:cNvPr id="5" name="Picture Placeholder 2">
            <a:extLst>
              <a:ext uri="{FF2B5EF4-FFF2-40B4-BE49-F238E27FC236}">
                <a16:creationId xmlns:a16="http://schemas.microsoft.com/office/drawing/2014/main" id="{7D0D9032-1B86-D844-81CE-36B73D3C88C6}"/>
              </a:ext>
            </a:extLst>
          </p:cNvPr>
          <p:cNvSpPr>
            <a:spLocks noGrp="1"/>
          </p:cNvSpPr>
          <p:nvPr>
            <p:ph type="pic" sz="quarter" idx="11"/>
          </p:nvPr>
        </p:nvSpPr>
        <p:spPr bwMode="gray">
          <a:xfrm>
            <a:off x="4692494" y="0"/>
            <a:ext cx="7499508" cy="6858000"/>
          </a:xfrm>
          <a:solidFill>
            <a:schemeClr val="bg1">
              <a:lumMod val="95000"/>
            </a:schemeClr>
          </a:solidFill>
        </p:spPr>
        <p:txBody>
          <a:bodyPr anchor="ctr" anchorCtr="0"/>
          <a:lstStyle/>
          <a:p>
            <a:endParaRPr lang="en-US"/>
          </a:p>
        </p:txBody>
      </p:sp>
      <p:pic>
        <p:nvPicPr>
          <p:cNvPr id="8" name="Picture 7">
            <a:extLst>
              <a:ext uri="{FF2B5EF4-FFF2-40B4-BE49-F238E27FC236}">
                <a16:creationId xmlns:a16="http://schemas.microsoft.com/office/drawing/2014/main" id="{AA8AF058-66DF-8247-B5DD-C848840E5E46}"/>
              </a:ext>
            </a:extLst>
          </p:cNvPr>
          <p:cNvPicPr>
            <a:picLocks noChangeAspect="1"/>
          </p:cNvPicPr>
          <p:nvPr userDrawn="1"/>
        </p:nvPicPr>
        <p:blipFill>
          <a:blip r:embed="rId2"/>
          <a:srcRect/>
          <a:stretch/>
        </p:blipFill>
        <p:spPr bwMode="invGray">
          <a:xfrm>
            <a:off x="478499" y="6354439"/>
            <a:ext cx="980845" cy="282164"/>
          </a:xfrm>
          <a:prstGeom prst="rect">
            <a:avLst/>
          </a:prstGeom>
        </p:spPr>
      </p:pic>
    </p:spTree>
    <p:extLst>
      <p:ext uri="{BB962C8B-B14F-4D97-AF65-F5344CB8AC3E}">
        <p14:creationId xmlns:p14="http://schemas.microsoft.com/office/powerpoint/2010/main" val="24829974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Quote ">
    <p:bg bwMode="invGray">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6" y="1627423"/>
            <a:ext cx="8398786" cy="1325880"/>
          </a:xfrm>
        </p:spPr>
        <p:txBody>
          <a:bodyPr anchor="t">
            <a:noAutofit/>
          </a:bodyPr>
          <a:lstStyle>
            <a:lvl1pPr>
              <a:lnSpc>
                <a:spcPct val="100000"/>
              </a:lnSpc>
              <a:defRPr sz="3199">
                <a:solidFill>
                  <a:schemeClr val="bg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3" y="4553744"/>
            <a:ext cx="8373900" cy="623888"/>
          </a:xfrm>
        </p:spPr>
        <p:txBody>
          <a:bodyPr>
            <a:noAutofit/>
          </a:bodyPr>
          <a:lstStyle>
            <a:lvl1pPr marL="112679" indent="-112679">
              <a:lnSpc>
                <a:spcPct val="100000"/>
              </a:lnSpc>
              <a:buClr>
                <a:schemeClr val="bg1"/>
              </a:buClr>
              <a:buFont typeface="Arial" panose="020B0604020202020204" pitchFamily="34" charset="0"/>
              <a:buChar char="—"/>
              <a:defRPr sz="1400">
                <a:solidFill>
                  <a:schemeClr val="bg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2636145" y="1192574"/>
            <a:ext cx="396954" cy="320040"/>
          </a:xfrm>
          <a:prstGeom prst="rect">
            <a:avLst/>
          </a:prstGeom>
        </p:spPr>
      </p:pic>
    </p:spTree>
    <p:extLst>
      <p:ext uri="{BB962C8B-B14F-4D97-AF65-F5344CB8AC3E}">
        <p14:creationId xmlns:p14="http://schemas.microsoft.com/office/powerpoint/2010/main" val="29011738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90" y="1682998"/>
            <a:ext cx="9378217" cy="1325880"/>
          </a:xfrm>
        </p:spPr>
        <p:txBody>
          <a:bodyPr anchor="b">
            <a:noAutofit/>
          </a:bodyPr>
          <a:lstStyle>
            <a:lvl1pPr>
              <a:lnSpc>
                <a:spcPct val="100000"/>
              </a:lnSpc>
              <a:defRPr sz="4499">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90" y="2988043"/>
            <a:ext cx="9378217"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6" cy="214746"/>
          </a:xfrm>
          <a:prstGeom prst="rect">
            <a:avLst/>
          </a:prstGeom>
        </p:spPr>
        <p:txBody>
          <a:bodyPr vert="horz" lIns="91416" tIns="45708" rIns="91416" bIns="45708"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20354023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estion Slide">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90" y="1682998"/>
            <a:ext cx="9378217" cy="1325880"/>
          </a:xfrm>
        </p:spPr>
        <p:txBody>
          <a:bodyPr anchor="b">
            <a:noAutofit/>
          </a:bodyPr>
          <a:lstStyle>
            <a:lvl1pPr>
              <a:lnSpc>
                <a:spcPct val="100000"/>
              </a:lnSpc>
              <a:defRPr sz="4499">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90" y="2988043"/>
            <a:ext cx="9378217"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6" cy="214746"/>
          </a:xfrm>
          <a:prstGeom prst="rect">
            <a:avLst/>
          </a:prstGeom>
        </p:spPr>
        <p:txBody>
          <a:bodyPr vert="horz" lIns="91416" tIns="45708" rIns="91416" bIns="45708"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15687581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_1_Name">
    <p:bg bwMode="invGray">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D97242-7BFE-8A47-8270-C70D48C09854}"/>
              </a:ext>
            </a:extLst>
          </p:cNvPr>
          <p:cNvPicPr>
            <a:picLocks noChangeAspect="1"/>
          </p:cNvPicPr>
          <p:nvPr userDrawn="1"/>
        </p:nvPicPr>
        <p:blipFill rotWithShape="1">
          <a:blip r:embed="rId2"/>
          <a:srcRect l="1016"/>
          <a:stretch/>
        </p:blipFill>
        <p:spPr>
          <a:xfrm flipH="1">
            <a:off x="1" y="0"/>
            <a:ext cx="12106419" cy="6858000"/>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2" y="1786"/>
            <a:ext cx="12192000" cy="6856214"/>
          </a:xfrm>
          <a:prstGeom prst="rect">
            <a:avLst/>
          </a:prstGeom>
          <a:gradFill flip="none" rotWithShape="1">
            <a:gsLst>
              <a:gs pos="0">
                <a:schemeClr val="tx1">
                  <a:alpha val="16239"/>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16972606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hank You_1_Name">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FEF3F-8DDB-9546-84FA-EF1866103461}"/>
              </a:ext>
            </a:extLst>
          </p:cNvPr>
          <p:cNvPicPr>
            <a:picLocks noChangeAspect="1"/>
          </p:cNvPicPr>
          <p:nvPr userDrawn="1"/>
        </p:nvPicPr>
        <p:blipFill rotWithShape="1">
          <a:blip r:embed="rId2"/>
          <a:srcRect t="4837" r="10095" b="5258"/>
          <a:stretch/>
        </p:blipFill>
        <p:spPr>
          <a:xfrm>
            <a:off x="2" y="0"/>
            <a:ext cx="12106419" cy="6858000"/>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1999" cy="6858000"/>
          </a:xfrm>
          <a:prstGeom prst="rect">
            <a:avLst/>
          </a:prstGeom>
          <a:gradFill flip="none" rotWithShape="1">
            <a:gsLst>
              <a:gs pos="22000">
                <a:schemeClr val="tx1">
                  <a:alpha val="33000"/>
                </a:schemeClr>
              </a:gs>
              <a:gs pos="82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30329479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8"/>
            <a:ext cx="10838463"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12691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_Brand Blue">
    <p:bg bwMode="invGray">
      <p:bgPr>
        <a:solidFill>
          <a:schemeClr val="tx2"/>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2"/>
          <a:srcRect/>
          <a:stretch/>
        </p:blipFill>
        <p:spPr bwMode="gray">
          <a:xfrm>
            <a:off x="429003" y="336108"/>
            <a:ext cx="1520956" cy="437540"/>
          </a:xfrm>
          <a:prstGeom prst="rect">
            <a:avLst/>
          </a:prstGeom>
        </p:spPr>
      </p:pic>
      <p:sp>
        <p:nvSpPr>
          <p:cNvPr id="7" name="Rectangle 6">
            <a:extLst>
              <a:ext uri="{FF2B5EF4-FFF2-40B4-BE49-F238E27FC236}">
                <a16:creationId xmlns:a16="http://schemas.microsoft.com/office/drawing/2014/main" id="{DB91C5CC-35B7-406D-9EA7-E8DABB706A93}"/>
              </a:ext>
            </a:extLst>
          </p:cNvPr>
          <p:cNvSpPr/>
          <p:nvPr userDrawn="1"/>
        </p:nvSpPr>
        <p:spPr bwMode="gray">
          <a:xfrm>
            <a:off x="12098315" y="0"/>
            <a:ext cx="9368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Tree>
    <p:extLst>
      <p:ext uri="{BB962C8B-B14F-4D97-AF65-F5344CB8AC3E}">
        <p14:creationId xmlns:p14="http://schemas.microsoft.com/office/powerpoint/2010/main" val="1967102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Now logo">
    <p:bg bwMode="invGray">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9" y="2221388"/>
            <a:ext cx="6551593" cy="1884725"/>
          </a:xfrm>
          <a:prstGeom prst="rect">
            <a:avLst/>
          </a:prstGeom>
        </p:spPr>
      </p:pic>
    </p:spTree>
    <p:extLst>
      <p:ext uri="{BB962C8B-B14F-4D97-AF65-F5344CB8AC3E}">
        <p14:creationId xmlns:p14="http://schemas.microsoft.com/office/powerpoint/2010/main" val="37912446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2"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8">
                <a:solidFill>
                  <a:schemeClr val="tx1"/>
                </a:solidFill>
              </a:rPr>
              <a:t>Do</a:t>
            </a:r>
            <a:r>
              <a:rPr lang="en-US" sz="3598" baseline="0">
                <a:solidFill>
                  <a:schemeClr val="tx1"/>
                </a:solidFill>
              </a:rPr>
              <a:t> not use this layout. For visual reference in layout masters only.</a:t>
            </a:r>
            <a:endParaRPr lang="en-US" sz="3598">
              <a:solidFill>
                <a:schemeClr val="tx1"/>
              </a:solidFill>
            </a:endParaRPr>
          </a:p>
        </p:txBody>
      </p:sp>
    </p:spTree>
    <p:extLst>
      <p:ext uri="{BB962C8B-B14F-4D97-AF65-F5344CB8AC3E}">
        <p14:creationId xmlns:p14="http://schemas.microsoft.com/office/powerpoint/2010/main" val="19184919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hasCustomPrompt="1"/>
          </p:nvPr>
        </p:nvSpPr>
        <p:spPr/>
        <p:txBody>
          <a:bodyPr>
            <a:noAutofit/>
          </a:bodyPr>
          <a:lstStyle/>
          <a:p>
            <a:r>
              <a:rPr lang="en-US"/>
              <a:t>Click to add title</a:t>
            </a:r>
          </a:p>
        </p:txBody>
      </p:sp>
      <p:sp>
        <p:nvSpPr>
          <p:cNvPr id="12" name="Text Placeholder 11">
            <a:extLst>
              <a:ext uri="{FF2B5EF4-FFF2-40B4-BE49-F238E27FC236}">
                <a16:creationId xmlns:a16="http://schemas.microsoft.com/office/drawing/2014/main" id="{6DD18BA6-AE80-AC85-48B4-ABACA77A58D6}"/>
              </a:ext>
            </a:extLst>
          </p:cNvPr>
          <p:cNvSpPr>
            <a:spLocks noGrp="1"/>
          </p:cNvSpPr>
          <p:nvPr>
            <p:ph type="body" sz="quarter" idx="11" hasCustomPrompt="1"/>
          </p:nvPr>
        </p:nvSpPr>
        <p:spPr>
          <a:xfrm>
            <a:off x="1947472" y="6439254"/>
            <a:ext cx="5303713" cy="214738"/>
          </a:xfrm>
          <a:prstGeom prst="rect">
            <a:avLst/>
          </a:prstGeom>
        </p:spPr>
        <p:txBody>
          <a:bodyPr/>
          <a:lstStyle>
            <a:lvl1pPr marL="0" indent="0">
              <a:buNone/>
              <a:defRPr sz="600"/>
            </a:lvl1pPr>
            <a:lvl2pPr marL="284162" indent="0">
              <a:buNone/>
              <a:defRPr sz="600"/>
            </a:lvl2pPr>
            <a:lvl3pPr marL="573087" indent="0">
              <a:buNone/>
              <a:defRPr sz="600"/>
            </a:lvl3pPr>
            <a:lvl4pPr marL="857250" indent="0">
              <a:buNone/>
              <a:defRPr sz="600"/>
            </a:lvl4pPr>
            <a:lvl5pPr marL="1141412" indent="0">
              <a:buNone/>
              <a:defRPr sz="600"/>
            </a:lvl5pPr>
          </a:lstStyle>
          <a:p>
            <a:pPr lvl="0"/>
            <a:r>
              <a:rPr lang="en-US"/>
              <a:t>Click to edit text</a:t>
            </a:r>
          </a:p>
        </p:txBody>
      </p:sp>
    </p:spTree>
    <p:extLst>
      <p:ext uri="{BB962C8B-B14F-4D97-AF65-F5344CB8AC3E}">
        <p14:creationId xmlns:p14="http://schemas.microsoft.com/office/powerpoint/2010/main" val="24290514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M - Capability Map Level1">
    <p:bg>
      <p:bgPr>
        <a:gradFill>
          <a:gsLst>
            <a:gs pos="1000">
              <a:srgbClr val="0177BC">
                <a:lumMod val="100000"/>
              </a:srgbClr>
            </a:gs>
            <a:gs pos="100000">
              <a:schemeClr val="tx2">
                <a:lumMod val="14000"/>
              </a:schemeClr>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5A56-BB5D-B0DD-4D4B-9D03DC757736}"/>
              </a:ext>
            </a:extLst>
          </p:cNvPr>
          <p:cNvSpPr txBox="1">
            <a:spLocks/>
          </p:cNvSpPr>
          <p:nvPr userDrawn="1"/>
        </p:nvSpPr>
        <p:spPr>
          <a:xfrm>
            <a:off x="566133" y="605094"/>
            <a:ext cx="11370476" cy="624285"/>
          </a:xfrm>
          <a:prstGeom prst="rect">
            <a:avLst/>
          </a:prstGeom>
        </p:spPr>
        <p:txBody>
          <a:bodyPr vert="horz" lIns="91416" tIns="45708" rIns="91416" bIns="45708"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defRPr/>
            </a:pPr>
            <a:endParaRPr lang="en-US" sz="2799" b="1" i="0" u="none" strike="noStrike" kern="1200" cap="none" spc="0" normalizeH="0" baseline="0" noProof="0">
              <a:ln>
                <a:noFill/>
              </a:ln>
              <a:solidFill>
                <a:schemeClr val="bg1"/>
              </a:solidFill>
              <a:effectLst/>
              <a:uLnTx/>
              <a:uFillTx/>
              <a:latin typeface="Century Gothic" panose="020F0302020204030204"/>
            </a:endParaRPr>
          </a:p>
        </p:txBody>
      </p:sp>
      <p:sp>
        <p:nvSpPr>
          <p:cNvPr id="3" name="Rectangle 2">
            <a:extLst>
              <a:ext uri="{FF2B5EF4-FFF2-40B4-BE49-F238E27FC236}">
                <a16:creationId xmlns:a16="http://schemas.microsoft.com/office/drawing/2014/main" id="{3FF86ED1-ABC3-E524-454E-9DDFEC1D2F62}"/>
              </a:ext>
            </a:extLst>
          </p:cNvPr>
          <p:cNvSpPr/>
          <p:nvPr userDrawn="1"/>
        </p:nvSpPr>
        <p:spPr>
          <a:xfrm>
            <a:off x="2" y="-1"/>
            <a:ext cx="12192000" cy="442800"/>
          </a:xfrm>
          <a:prstGeom prst="rect">
            <a:avLst/>
          </a:prstGeom>
          <a:solidFill>
            <a:srgbClr val="181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Tree>
    <p:extLst>
      <p:ext uri="{BB962C8B-B14F-4D97-AF65-F5344CB8AC3E}">
        <p14:creationId xmlns:p14="http://schemas.microsoft.com/office/powerpoint/2010/main" val="40255291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0"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68"/>
            <a:ext cx="9925520"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4" y="5729747"/>
            <a:ext cx="99144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3" y="6077918"/>
            <a:ext cx="9926216"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725331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3" y="2872136"/>
            <a:ext cx="9925521"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3" y="4223468"/>
            <a:ext cx="992552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643059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Only with Higher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a:xfrm>
            <a:off x="449369" y="311378"/>
            <a:ext cx="11191625" cy="548640"/>
          </a:xfrm>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911138"/>
            <a:ext cx="11195171" cy="365760"/>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41393210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with Higher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a:xfrm>
            <a:off x="449369" y="311377"/>
            <a:ext cx="11191625" cy="548640"/>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495409"/>
            <a:ext cx="11192822" cy="467361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913614"/>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39567367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Agenda with Higher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a:xfrm>
            <a:off x="449369" y="311378"/>
            <a:ext cx="11191625" cy="1083790"/>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495409"/>
            <a:ext cx="11191624" cy="4683044"/>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095559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300490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2"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79" y="3479246"/>
            <a:ext cx="4159560"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5368482" y="3479246"/>
            <a:ext cx="4602536"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166293" y="1755774"/>
            <a:ext cx="1632477" cy="1280160"/>
          </a:xfrm>
        </p:spPr>
        <p:txBody>
          <a:bodyPr anchor="ctr"/>
          <a:lstStyle>
            <a:lvl1pPr algn="ctr">
              <a:buNone/>
              <a:defRPr sz="1200"/>
            </a:lvl1pPr>
          </a:lstStyle>
          <a:p>
            <a:r>
              <a:rPr lang="en-US"/>
              <a:t>Place logo</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5054893" y="3565525"/>
            <a:ext cx="0" cy="25964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4003"/>
      </p:ext>
    </p:extLst>
  </p:cSld>
  <p:clrMapOvr>
    <a:masterClrMapping/>
  </p:clrMapOvr>
  <p:transition>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1248100"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1161538" y="3479247"/>
            <a:ext cx="4290897"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6761694" y="3479247"/>
            <a:ext cx="4332955"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868151" y="1755774"/>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8470343" y="1755774"/>
            <a:ext cx="1632477" cy="1280160"/>
          </a:xfrm>
        </p:spPr>
        <p:txBody>
          <a:bodyPr anchor="ctr"/>
          <a:lstStyle>
            <a:lvl1pPr algn="ctr">
              <a:buNone/>
              <a:defRPr sz="1200"/>
            </a:lvl1pPr>
          </a:lstStyle>
          <a:p>
            <a:r>
              <a:rPr lang="en-US"/>
              <a:t>Place logo</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6860366"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6097055" y="1755775"/>
            <a:ext cx="0" cy="38989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37045"/>
      </p:ext>
    </p:extLst>
  </p:cSld>
  <p:clrMapOvr>
    <a:masterClrMapping/>
  </p:clrMapOvr>
  <p:transition>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Speaker Intro">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1819617" y="1895882"/>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5719583" y="1895882"/>
            <a:ext cx="1632477" cy="1280160"/>
          </a:xfrm>
        </p:spPr>
        <p:txBody>
          <a:bodyPr anchor="ctr"/>
          <a:lstStyle>
            <a:lvl1pPr algn="ctr">
              <a:buNone/>
              <a:defRPr sz="1200"/>
            </a:lvl1pPr>
          </a:lstStyle>
          <a:p>
            <a:r>
              <a:rPr lang="en-US"/>
              <a:t>Place logo</a:t>
            </a:r>
          </a:p>
        </p:txBody>
      </p:sp>
      <p:sp>
        <p:nvSpPr>
          <p:cNvPr id="23" name="Picture Placeholder 26">
            <a:extLst>
              <a:ext uri="{FF2B5EF4-FFF2-40B4-BE49-F238E27FC236}">
                <a16:creationId xmlns:a16="http://schemas.microsoft.com/office/drawing/2014/main" id="{C1B5F03B-87F7-CC4B-8310-C35AC00889A8}"/>
              </a:ext>
            </a:extLst>
          </p:cNvPr>
          <p:cNvSpPr>
            <a:spLocks noGrp="1"/>
          </p:cNvSpPr>
          <p:nvPr>
            <p:ph type="pic" sz="quarter" idx="20" hasCustomPrompt="1"/>
          </p:nvPr>
        </p:nvSpPr>
        <p:spPr bwMode="invGray">
          <a:xfrm>
            <a:off x="9532245" y="1895882"/>
            <a:ext cx="1632477" cy="1280160"/>
          </a:xfrm>
        </p:spPr>
        <p:txBody>
          <a:bodyPr anchor="ctr"/>
          <a:lstStyle>
            <a:lvl1pPr algn="ctr">
              <a:buNone/>
              <a:defRPr sz="1200"/>
            </a:lvl1pPr>
          </a:lstStyle>
          <a:p>
            <a:r>
              <a:rPr lang="en-US"/>
              <a:t>Place logo</a:t>
            </a:r>
          </a:p>
        </p:txBody>
      </p:sp>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2" y="1936646"/>
            <a:ext cx="1111643" cy="1111354"/>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80" y="3479246"/>
            <a:ext cx="2987784"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4317336" y="3479246"/>
            <a:ext cx="3109337"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0" name="Content Placeholder 5">
            <a:extLst>
              <a:ext uri="{FF2B5EF4-FFF2-40B4-BE49-F238E27FC236}">
                <a16:creationId xmlns:a16="http://schemas.microsoft.com/office/drawing/2014/main" id="{AE3D3BFE-D8E4-744C-9DC7-45ED04ADA0EA}"/>
              </a:ext>
            </a:extLst>
          </p:cNvPr>
          <p:cNvSpPr>
            <a:spLocks noGrp="1"/>
          </p:cNvSpPr>
          <p:nvPr>
            <p:ph sz="quarter" idx="18" hasCustomPrompt="1"/>
          </p:nvPr>
        </p:nvSpPr>
        <p:spPr bwMode="invGray">
          <a:xfrm>
            <a:off x="8174331" y="3479246"/>
            <a:ext cx="2990392"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4438136" y="1936646"/>
            <a:ext cx="1111643" cy="1111354"/>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31" name="Picture Placeholder 30">
            <a:extLst>
              <a:ext uri="{FF2B5EF4-FFF2-40B4-BE49-F238E27FC236}">
                <a16:creationId xmlns:a16="http://schemas.microsoft.com/office/drawing/2014/main" id="{962560B6-FB4B-4B36-AB57-740126015B9A}"/>
              </a:ext>
            </a:extLst>
          </p:cNvPr>
          <p:cNvSpPr>
            <a:spLocks noGrp="1"/>
          </p:cNvSpPr>
          <p:nvPr>
            <p:ph type="pic" sz="quarter" idx="23" hasCustomPrompt="1"/>
          </p:nvPr>
        </p:nvSpPr>
        <p:spPr bwMode="invGray">
          <a:xfrm>
            <a:off x="8265091" y="1933903"/>
            <a:ext cx="1114387" cy="1114097"/>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Tree>
    <p:extLst>
      <p:ext uri="{BB962C8B-B14F-4D97-AF65-F5344CB8AC3E}">
        <p14:creationId xmlns:p14="http://schemas.microsoft.com/office/powerpoint/2010/main" val="1107886083"/>
      </p:ext>
    </p:extLst>
  </p:cSld>
  <p:clrMapOvr>
    <a:masterClrMapping/>
  </p:clrMapOvr>
  <p:transition>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9"/>
            <a:ext cx="11191625"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2373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235318756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11191624"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1846194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395935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0999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2115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16911968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838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1384229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2133659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9402756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928A0F3-B231-40DA-9531-9FBAA92C456C}"/>
              </a:ext>
            </a:extLst>
          </p:cNvPr>
          <p:cNvCxnSpPr/>
          <p:nvPr userDrawn="1"/>
        </p:nvCxnSpPr>
        <p:spPr>
          <a:xfrm>
            <a:off x="6095999"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8686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6953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3839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E3C87B7-29F9-4933-BED3-7ADA7396BF8F}"/>
              </a:ext>
            </a:extLst>
          </p:cNvPr>
          <p:cNvCxnSpPr>
            <a:cxnSpLocks/>
          </p:cNvCxnSpPr>
          <p:nvPr userDrawn="1"/>
        </p:nvCxnSpPr>
        <p:spPr>
          <a:xfrm>
            <a:off x="546243" y="3953992"/>
            <a:ext cx="110947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5265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3"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4"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1"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28730602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974082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8617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723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38952378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1"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40226453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3"/>
            <a:ext cx="11094750"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1"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33099545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9369224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0" y="6400800"/>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7748193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7260152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9128955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11526193" cy="5641440"/>
          </a:xfrm>
          <a:prstGeom prst="rect">
            <a:avLst/>
          </a:prstGeom>
          <a:noFill/>
        </p:spPr>
        <p:txBody>
          <a:bodyPr wrap="square" rtlCol="0">
            <a:noAutofit/>
          </a:bodyPr>
          <a:lstStyle/>
          <a:p>
            <a:pPr algn="l">
              <a:lnSpc>
                <a:spcPct val="90000"/>
              </a:lnSpc>
            </a:pPr>
            <a:r>
              <a:rPr lang="en-US" sz="6800" b="1" spc="-150" baseline="0">
                <a:solidFill>
                  <a:schemeClr val="bg1"/>
                </a:solidFill>
              </a:rPr>
              <a:t>No matter where work happens, digital workﬂows drive productivity and </a:t>
            </a:r>
            <a:br>
              <a:rPr lang="en-US" sz="6800" b="1" spc="-150" baseline="0">
                <a:solidFill>
                  <a:schemeClr val="bg1"/>
                </a:solidFill>
              </a:rPr>
            </a:br>
            <a:r>
              <a:rPr lang="en-US" sz="6800" b="1" spc="-150" baseline="0">
                <a:solidFill>
                  <a:schemeClr val="bg1"/>
                </a:solidFill>
              </a:rPr>
              <a:t>great experiences.</a:t>
            </a:r>
          </a:p>
        </p:txBody>
      </p:sp>
    </p:spTree>
    <p:extLst>
      <p:ext uri="{BB962C8B-B14F-4D97-AF65-F5344CB8AC3E}">
        <p14:creationId xmlns:p14="http://schemas.microsoft.com/office/powerpoint/2010/main" val="29370114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solidFill>
                  <a:schemeClr val="bg1"/>
                </a:solidFill>
              </a:rPr>
              <a:t>Our work makes </a:t>
            </a:r>
            <a:br>
              <a:rPr lang="en-US" sz="6800" b="1" spc="-150" baseline="0">
                <a:solidFill>
                  <a:schemeClr val="bg1"/>
                </a:solidFill>
              </a:rPr>
            </a:br>
            <a:r>
              <a:rPr lang="en-US" sz="6800"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8"/>
            <a:ext cx="4214322"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7518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solidFill>
                  <a:schemeClr val="bg1"/>
                </a:solidFill>
              </a:rPr>
              <a:t>Our work makes </a:t>
            </a:r>
            <a:br>
              <a:rPr lang="en-US" sz="6800" b="1" spc="-150" baseline="0">
                <a:solidFill>
                  <a:schemeClr val="bg1"/>
                </a:solidFill>
              </a:rPr>
            </a:br>
            <a:r>
              <a:rPr lang="en-US" sz="6800"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8"/>
            <a:ext cx="4214322" cy="4321175"/>
          </a:xfrm>
        </p:spPr>
        <p:txBody>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7295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6461885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auto">
          <a:xfrm>
            <a:off x="456865"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bg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bg1"/>
                </a:solidFill>
              </a:rPr>
            </a:br>
            <a:r>
              <a:rPr lang="en-US" sz="1600">
                <a:solidFill>
                  <a:schemeClr val="bg1"/>
                </a:solidFill>
              </a:rPr>
              <a:t>or functionality. The development, release, and timing of any features or functionality described </a:t>
            </a:r>
            <a:br>
              <a:rPr lang="en-US" sz="1600">
                <a:solidFill>
                  <a:schemeClr val="bg1"/>
                </a:solidFill>
              </a:rPr>
            </a:br>
            <a:r>
              <a:rPr lang="en-US" sz="1600">
                <a:solidFill>
                  <a:schemeClr val="bg1"/>
                </a:solidFill>
              </a:rPr>
              <a:t>for our products remains at our sole discretion. We undertake no obligation, and do not intend, </a:t>
            </a:r>
            <a:br>
              <a:rPr lang="en-US" sz="1600">
                <a:solidFill>
                  <a:schemeClr val="bg1"/>
                </a:solidFill>
              </a:rPr>
            </a:br>
            <a:r>
              <a:rPr lang="en-US" sz="1600">
                <a:solidFill>
                  <a:schemeClr val="bg1"/>
                </a:solidFill>
              </a:rPr>
              <a:t>to update the forward‑looking statements.</a:t>
            </a:r>
          </a:p>
        </p:txBody>
      </p:sp>
    </p:spTree>
    <p:extLst>
      <p:ext uri="{BB962C8B-B14F-4D97-AF65-F5344CB8AC3E}">
        <p14:creationId xmlns:p14="http://schemas.microsoft.com/office/powerpoint/2010/main" val="25202789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1655845"/>
            <a:ext cx="4307629" cy="3495862"/>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6" y="3765082"/>
            <a:ext cx="4780184" cy="1767269"/>
          </a:xfrm>
        </p:spPr>
        <p:txBody>
          <a:bodyPr>
            <a:noAutofit/>
          </a:bodyPr>
          <a:lstStyle>
            <a:lvl1pPr marL="0" indent="0">
              <a:buNone/>
              <a:defRPr sz="1200" b="1"/>
            </a:lvl1pPr>
            <a:lvl2pPr marL="284162" indent="0">
              <a:buNone/>
              <a:defRPr sz="1200"/>
            </a:lvl2pPr>
            <a:lvl3pPr marL="573087" indent="0">
              <a:buNone/>
              <a:defRPr sz="1200"/>
            </a:lvl3pPr>
            <a:lvl4pPr marL="857250" indent="0">
              <a:buNone/>
              <a:defRPr sz="1200"/>
            </a:lvl4pPr>
            <a:lvl5pPr marL="1141412"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719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gline with photo">
    <p:bg bwMode="invGray">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7" y="0"/>
            <a:ext cx="5238527" cy="6858000"/>
          </a:xfrm>
          <a:solidFill>
            <a:schemeClr val="bg1">
              <a:lumMod val="95000"/>
            </a:schemeClr>
          </a:solidFill>
        </p:spPr>
        <p:txBody>
          <a:bodyPr anchor="ctr" anchorCtr="0"/>
          <a:lstStyle>
            <a:lvl1pPr>
              <a:lnSpc>
                <a:spcPct val="100000"/>
              </a:lnSpc>
              <a:defRPr>
                <a:solidFill>
                  <a:schemeClr val="tx1"/>
                </a:solidFill>
              </a:defRPr>
            </a:lvl1pPr>
          </a:lstStyle>
          <a:p>
            <a:endParaRPr lang="en-US"/>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6" y="412270"/>
            <a:ext cx="6183335" cy="1195883"/>
          </a:xfrm>
        </p:spPr>
        <p:txBody>
          <a:bodyPr/>
          <a:lstStyle>
            <a:lvl1pPr>
              <a:lnSpc>
                <a:spcPct val="80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883800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290174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118274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1"/>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0" y="1763587"/>
            <a:ext cx="5837778" cy="5118266"/>
          </a:xfrm>
          <a:prstGeom prst="rect">
            <a:avLst/>
          </a:prstGeom>
        </p:spPr>
      </p:pic>
    </p:spTree>
    <p:extLst>
      <p:ext uri="{BB962C8B-B14F-4D97-AF65-F5344CB8AC3E}">
        <p14:creationId xmlns:p14="http://schemas.microsoft.com/office/powerpoint/2010/main" val="24814959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3"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8" y="2010034"/>
            <a:ext cx="6048279" cy="4870861"/>
          </a:xfrm>
          <a:prstGeom prst="rect">
            <a:avLst/>
          </a:prstGeom>
        </p:spPr>
      </p:pic>
    </p:spTree>
    <p:extLst>
      <p:ext uri="{BB962C8B-B14F-4D97-AF65-F5344CB8AC3E}">
        <p14:creationId xmlns:p14="http://schemas.microsoft.com/office/powerpoint/2010/main" val="42935491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8" y="2137613"/>
            <a:ext cx="9472470" cy="2736026"/>
          </a:xfrm>
          <a:prstGeom prst="rect">
            <a:avLst/>
          </a:prstGeom>
        </p:spPr>
      </p:pic>
    </p:spTree>
    <p:extLst>
      <p:ext uri="{BB962C8B-B14F-4D97-AF65-F5344CB8AC3E}">
        <p14:creationId xmlns:p14="http://schemas.microsoft.com/office/powerpoint/2010/main" val="7024483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23994311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bwMode="invGray">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bwMode="gray">
          <a:xfrm>
            <a:off x="9667218" y="0"/>
            <a:ext cx="2524782"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31909847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28059658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Quote ">
    <p:bg bwMode="invGray">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5" y="1627423"/>
            <a:ext cx="8398786" cy="1325880"/>
          </a:xfrm>
        </p:spPr>
        <p:txBody>
          <a:bodyPr anchor="t">
            <a:noAutofit/>
          </a:bodyPr>
          <a:lstStyle>
            <a:lvl1pPr>
              <a:lnSpc>
                <a:spcPct val="100000"/>
              </a:lnSpc>
              <a:defRPr sz="3200">
                <a:solidFill>
                  <a:schemeClr val="bg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2" y="4553744"/>
            <a:ext cx="8373900" cy="623888"/>
          </a:xfrm>
        </p:spPr>
        <p:txBody>
          <a:bodyPr>
            <a:noAutofit/>
          </a:bodyPr>
          <a:lstStyle>
            <a:lvl1pPr marL="112713" indent="-112713">
              <a:lnSpc>
                <a:spcPct val="100000"/>
              </a:lnSpc>
              <a:buClr>
                <a:schemeClr val="bg1"/>
              </a:buClr>
              <a:buFont typeface="Arial" panose="020B0604020202020204" pitchFamily="34" charset="0"/>
              <a:buChar char="—"/>
              <a:defRPr sz="1400">
                <a:solidFill>
                  <a:schemeClr val="bg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2636145" y="1192574"/>
            <a:ext cx="396953" cy="320040"/>
          </a:xfrm>
          <a:prstGeom prst="rect">
            <a:avLst/>
          </a:prstGeom>
        </p:spPr>
      </p:pic>
    </p:spTree>
    <p:extLst>
      <p:ext uri="{BB962C8B-B14F-4D97-AF65-F5344CB8AC3E}">
        <p14:creationId xmlns:p14="http://schemas.microsoft.com/office/powerpoint/2010/main" val="37922163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MO">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29437597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estion Slide">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11650217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hank You_Brand Blue">
    <p:bg bwMode="invGray">
      <p:bgPr>
        <a:solidFill>
          <a:schemeClr val="tx2"/>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gray">
          <a:xfrm>
            <a:off x="429003" y="336108"/>
            <a:ext cx="1520956" cy="437540"/>
          </a:xfrm>
          <a:prstGeom prst="rect">
            <a:avLst/>
          </a:prstGeom>
        </p:spPr>
      </p:pic>
      <p:sp>
        <p:nvSpPr>
          <p:cNvPr id="7" name="Rectangle 6">
            <a:extLst>
              <a:ext uri="{FF2B5EF4-FFF2-40B4-BE49-F238E27FC236}">
                <a16:creationId xmlns:a16="http://schemas.microsoft.com/office/drawing/2014/main" id="{DB91C5CC-35B7-406D-9EA7-E8DABB706A93}"/>
              </a:ext>
            </a:extLst>
          </p:cNvPr>
          <p:cNvSpPr/>
          <p:nvPr userDrawn="1"/>
        </p:nvSpPr>
        <p:spPr bwMode="gray">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Tree>
    <p:extLst>
      <p:ext uri="{BB962C8B-B14F-4D97-AF65-F5344CB8AC3E}">
        <p14:creationId xmlns:p14="http://schemas.microsoft.com/office/powerpoint/2010/main" val="2475095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person, sky, outdoor, person&#10;&#10;Description automatically generated">
            <a:extLst>
              <a:ext uri="{FF2B5EF4-FFF2-40B4-BE49-F238E27FC236}">
                <a16:creationId xmlns:a16="http://schemas.microsoft.com/office/drawing/2014/main" id="{EF808782-CF0E-4EBC-83FE-98BE39F1FF5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bwMode="gray">
          <a:xfrm>
            <a:off x="-1" y="0"/>
            <a:ext cx="12192000" cy="6856214"/>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50026841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Now logo">
    <p:bg bwMode="invGray">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7" y="2221386"/>
            <a:ext cx="6551593" cy="1884725"/>
          </a:xfrm>
          <a:prstGeom prst="rect">
            <a:avLst/>
          </a:prstGeom>
        </p:spPr>
      </p:pic>
    </p:spTree>
    <p:extLst>
      <p:ext uri="{BB962C8B-B14F-4D97-AF65-F5344CB8AC3E}">
        <p14:creationId xmlns:p14="http://schemas.microsoft.com/office/powerpoint/2010/main" val="33427567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23217901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32268757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0"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68"/>
            <a:ext cx="9925520"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4" y="5729747"/>
            <a:ext cx="99144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3" y="6077918"/>
            <a:ext cx="9926216"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883357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3" y="2872136"/>
            <a:ext cx="9925521"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3" y="4223468"/>
            <a:ext cx="992552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527960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3536026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Only with Higher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a:xfrm>
            <a:off x="449369" y="311378"/>
            <a:ext cx="11191625" cy="548640"/>
          </a:xfrm>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911138"/>
            <a:ext cx="11195171" cy="365760"/>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29711150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and Content with Higher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a:xfrm>
            <a:off x="449369" y="311377"/>
            <a:ext cx="11191625" cy="548640"/>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495409"/>
            <a:ext cx="11192822" cy="467361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913614"/>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27891663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1_Agenda with Higher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a:xfrm>
            <a:off x="449369" y="311378"/>
            <a:ext cx="11191625" cy="1083790"/>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495409"/>
            <a:ext cx="11191624" cy="4683044"/>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837047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2"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79" y="3479246"/>
            <a:ext cx="4159560"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5368482" y="3479246"/>
            <a:ext cx="4602536"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166293" y="1755774"/>
            <a:ext cx="1632477" cy="1280160"/>
          </a:xfrm>
        </p:spPr>
        <p:txBody>
          <a:bodyPr anchor="ctr"/>
          <a:lstStyle>
            <a:lvl1pPr algn="ctr">
              <a:buNone/>
              <a:defRPr sz="1200"/>
            </a:lvl1pPr>
          </a:lstStyle>
          <a:p>
            <a:r>
              <a:rPr lang="en-US"/>
              <a:t>Place logo</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5054893" y="3565525"/>
            <a:ext cx="0" cy="25964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214724"/>
      </p:ext>
    </p:extLst>
  </p:cSld>
  <p:clrMapOvr>
    <a:masterClrMapping/>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1248100"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1161538" y="3479247"/>
            <a:ext cx="4290897"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6761694" y="3479247"/>
            <a:ext cx="4332955"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868151" y="1755774"/>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8470343" y="1755774"/>
            <a:ext cx="1632477" cy="1280160"/>
          </a:xfrm>
        </p:spPr>
        <p:txBody>
          <a:bodyPr anchor="ctr"/>
          <a:lstStyle>
            <a:lvl1pPr algn="ctr">
              <a:buNone/>
              <a:defRPr sz="1200"/>
            </a:lvl1pPr>
          </a:lstStyle>
          <a:p>
            <a:r>
              <a:rPr lang="en-US"/>
              <a:t>Place logo</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6860366"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6097055" y="1755775"/>
            <a:ext cx="0" cy="38989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539302"/>
      </p:ext>
    </p:extLst>
  </p:cSld>
  <p:clrMapOvr>
    <a:masterClrMapping/>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Speaker Intro">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1819617" y="1895882"/>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5719583" y="1895882"/>
            <a:ext cx="1632477" cy="1280160"/>
          </a:xfrm>
        </p:spPr>
        <p:txBody>
          <a:bodyPr anchor="ctr"/>
          <a:lstStyle>
            <a:lvl1pPr algn="ctr">
              <a:buNone/>
              <a:defRPr sz="1200"/>
            </a:lvl1pPr>
          </a:lstStyle>
          <a:p>
            <a:r>
              <a:rPr lang="en-US"/>
              <a:t>Place logo</a:t>
            </a:r>
          </a:p>
        </p:txBody>
      </p:sp>
      <p:sp>
        <p:nvSpPr>
          <p:cNvPr id="23" name="Picture Placeholder 26">
            <a:extLst>
              <a:ext uri="{FF2B5EF4-FFF2-40B4-BE49-F238E27FC236}">
                <a16:creationId xmlns:a16="http://schemas.microsoft.com/office/drawing/2014/main" id="{C1B5F03B-87F7-CC4B-8310-C35AC00889A8}"/>
              </a:ext>
            </a:extLst>
          </p:cNvPr>
          <p:cNvSpPr>
            <a:spLocks noGrp="1"/>
          </p:cNvSpPr>
          <p:nvPr>
            <p:ph type="pic" sz="quarter" idx="20" hasCustomPrompt="1"/>
          </p:nvPr>
        </p:nvSpPr>
        <p:spPr bwMode="invGray">
          <a:xfrm>
            <a:off x="9532245" y="1895882"/>
            <a:ext cx="1632477" cy="1280160"/>
          </a:xfrm>
        </p:spPr>
        <p:txBody>
          <a:bodyPr anchor="ctr"/>
          <a:lstStyle>
            <a:lvl1pPr algn="ctr">
              <a:buNone/>
              <a:defRPr sz="1200"/>
            </a:lvl1pPr>
          </a:lstStyle>
          <a:p>
            <a:r>
              <a:rPr lang="en-US"/>
              <a:t>Place logo</a:t>
            </a:r>
          </a:p>
        </p:txBody>
      </p:sp>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2" y="1936646"/>
            <a:ext cx="1111643" cy="1111354"/>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1"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80" y="3479246"/>
            <a:ext cx="2987784"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4317336" y="3479246"/>
            <a:ext cx="3109337"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0" name="Content Placeholder 5">
            <a:extLst>
              <a:ext uri="{FF2B5EF4-FFF2-40B4-BE49-F238E27FC236}">
                <a16:creationId xmlns:a16="http://schemas.microsoft.com/office/drawing/2014/main" id="{AE3D3BFE-D8E4-744C-9DC7-45ED04ADA0EA}"/>
              </a:ext>
            </a:extLst>
          </p:cNvPr>
          <p:cNvSpPr>
            <a:spLocks noGrp="1"/>
          </p:cNvSpPr>
          <p:nvPr>
            <p:ph sz="quarter" idx="18" hasCustomPrompt="1"/>
          </p:nvPr>
        </p:nvSpPr>
        <p:spPr bwMode="invGray">
          <a:xfrm>
            <a:off x="8174331" y="3479246"/>
            <a:ext cx="2990392"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4438136" y="1936646"/>
            <a:ext cx="1111643" cy="1111354"/>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31" name="Picture Placeholder 30">
            <a:extLst>
              <a:ext uri="{FF2B5EF4-FFF2-40B4-BE49-F238E27FC236}">
                <a16:creationId xmlns:a16="http://schemas.microsoft.com/office/drawing/2014/main" id="{962560B6-FB4B-4B36-AB57-740126015B9A}"/>
              </a:ext>
            </a:extLst>
          </p:cNvPr>
          <p:cNvSpPr>
            <a:spLocks noGrp="1"/>
          </p:cNvSpPr>
          <p:nvPr>
            <p:ph type="pic" sz="quarter" idx="23" hasCustomPrompt="1"/>
          </p:nvPr>
        </p:nvSpPr>
        <p:spPr bwMode="invGray">
          <a:xfrm>
            <a:off x="8265091" y="1933903"/>
            <a:ext cx="1114387" cy="1114097"/>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Tree>
    <p:extLst>
      <p:ext uri="{BB962C8B-B14F-4D97-AF65-F5344CB8AC3E}">
        <p14:creationId xmlns:p14="http://schemas.microsoft.com/office/powerpoint/2010/main" val="337578601"/>
      </p:ext>
    </p:extLst>
  </p:cSld>
  <p:clrMapOvr>
    <a:masterClrMapping/>
  </p:clrMapOvr>
  <p:transition>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9"/>
            <a:ext cx="11191625"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324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34303255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11191624"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660541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810476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2479767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1627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9421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42306411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34631579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22742363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a:ln>
            <a:noFill/>
          </a:ln>
        </p:spPr>
        <p:txBody>
          <a:bodyPr anchor="ctr">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solidFill>
                  <a:schemeClr val="bg1"/>
                </a:solidFill>
              </a:rPr>
              <a:t>01</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9035742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928A0F3-B231-40DA-9531-9FBAA92C456C}"/>
              </a:ext>
            </a:extLst>
          </p:cNvPr>
          <p:cNvCxnSpPr/>
          <p:nvPr userDrawn="1"/>
        </p:nvCxnSpPr>
        <p:spPr>
          <a:xfrm>
            <a:off x="6095999"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4671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7442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8685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marL="0" indent="0">
              <a:buNone/>
              <a:defRPr sz="1600">
                <a:solidFill>
                  <a:schemeClr val="bg1"/>
                </a:solidFill>
              </a:defRPr>
            </a:lvl1pPr>
            <a:lvl2pPr marL="284162" indent="0">
              <a:buNone/>
              <a:defRPr sz="1600">
                <a:solidFill>
                  <a:schemeClr val="bg1"/>
                </a:solidFill>
              </a:defRPr>
            </a:lvl2pPr>
            <a:lvl3pPr marL="573087" indent="0">
              <a:buNone/>
              <a:defRPr sz="1600">
                <a:solidFill>
                  <a:schemeClr val="bg1"/>
                </a:solidFill>
              </a:defRPr>
            </a:lvl3pPr>
            <a:lvl4pPr marL="857250" indent="0">
              <a:buNone/>
              <a:defRPr sz="1600">
                <a:solidFill>
                  <a:schemeClr val="bg1"/>
                </a:solidFill>
              </a:defRPr>
            </a:lvl4pPr>
            <a:lvl5pPr marL="1141412"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E3C87B7-29F9-4933-BED3-7ADA7396BF8F}"/>
              </a:ext>
            </a:extLst>
          </p:cNvPr>
          <p:cNvCxnSpPr>
            <a:cxnSpLocks/>
          </p:cNvCxnSpPr>
          <p:nvPr userDrawn="1"/>
        </p:nvCxnSpPr>
        <p:spPr>
          <a:xfrm>
            <a:off x="546243" y="3953992"/>
            <a:ext cx="110947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5974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556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3"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4"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1"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14355664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717102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1666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7205994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1"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27556406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3"/>
            <a:ext cx="11094750"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1"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14482862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8625009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0" y="6400800"/>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1270773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9149832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41486109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7D0D8C-AE23-FA4E-B5BB-40D9B179862C}"/>
              </a:ext>
            </a:extLst>
          </p:cNvPr>
          <p:cNvSpPr>
            <a:spLocks noGrp="1"/>
          </p:cNvSpPr>
          <p:nvPr>
            <p:ph type="pic" sz="quarter" idx="10"/>
          </p:nvPr>
        </p:nvSpPr>
        <p:spPr>
          <a:xfrm>
            <a:off x="4400550" y="0"/>
            <a:ext cx="7791450" cy="6858000"/>
          </a:xfrm>
          <a:prstGeom prst="rect">
            <a:avLst/>
          </a:prstGeom>
        </p:spPr>
        <p:txBody>
          <a:bodyPr anchor="ctr"/>
          <a:lstStyle>
            <a:lvl1pPr marL="0" indent="0" algn="ctr">
              <a:buNone/>
              <a:defRPr sz="1400"/>
            </a:lvl1pPr>
          </a:lstStyle>
          <a:p>
            <a:endParaRPr lang="en-US"/>
          </a:p>
        </p:txBody>
      </p:sp>
      <p:sp>
        <p:nvSpPr>
          <p:cNvPr id="13" name="Rectangle 12">
            <a:extLst>
              <a:ext uri="{FF2B5EF4-FFF2-40B4-BE49-F238E27FC236}">
                <a16:creationId xmlns:a16="http://schemas.microsoft.com/office/drawing/2014/main" id="{32D37CB5-81AE-7C49-9544-DF8A552B35BD}"/>
              </a:ext>
            </a:extLst>
          </p:cNvPr>
          <p:cNvSpPr/>
          <p:nvPr userDrawn="1"/>
        </p:nvSpPr>
        <p:spPr bwMode="auto">
          <a:xfrm>
            <a:off x="-1" y="0"/>
            <a:ext cx="4214813" cy="6858000"/>
          </a:xfrm>
          <a:prstGeom prst="rect">
            <a:avLst/>
          </a:prstGeom>
          <a:solidFill>
            <a:srgbClr val="0054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mn-lt"/>
              <a:ea typeface="MS PGothic" pitchFamily="34" charset="-128"/>
              <a:cs typeface="Arial" pitchFamily="34" charset="0"/>
            </a:endParaRPr>
          </a:p>
        </p:txBody>
      </p:sp>
      <p:sp>
        <p:nvSpPr>
          <p:cNvPr id="20" name="TextBox 19">
            <a:extLst>
              <a:ext uri="{FF2B5EF4-FFF2-40B4-BE49-F238E27FC236}">
                <a16:creationId xmlns:a16="http://schemas.microsoft.com/office/drawing/2014/main" id="{A0B36249-BE63-C146-9792-0A9802F2E57C}"/>
              </a:ext>
            </a:extLst>
          </p:cNvPr>
          <p:cNvSpPr txBox="1"/>
          <p:nvPr userDrawn="1"/>
        </p:nvSpPr>
        <p:spPr>
          <a:xfrm>
            <a:off x="384312" y="371062"/>
            <a:ext cx="3689847" cy="584775"/>
          </a:xfrm>
          <a:prstGeom prst="rect">
            <a:avLst/>
          </a:prstGeom>
          <a:noFill/>
        </p:spPr>
        <p:txBody>
          <a:bodyPr wrap="square" rtlCol="0">
            <a:spAutoFit/>
          </a:bodyPr>
          <a:lstStyle/>
          <a:p>
            <a:pPr algn="l"/>
            <a:r>
              <a:rPr lang="en-US" sz="3200" b="1">
                <a:solidFill>
                  <a:srgbClr val="FFFFFF"/>
                </a:solidFill>
                <a:latin typeface="Moderat" pitchFamily="2" charset="77"/>
              </a:rPr>
              <a:t>Table of Contents</a:t>
            </a:r>
          </a:p>
        </p:txBody>
      </p:sp>
      <p:sp>
        <p:nvSpPr>
          <p:cNvPr id="22" name="Table Placeholder 21">
            <a:extLst>
              <a:ext uri="{FF2B5EF4-FFF2-40B4-BE49-F238E27FC236}">
                <a16:creationId xmlns:a16="http://schemas.microsoft.com/office/drawing/2014/main" id="{867E0C0E-F9AE-974E-8D87-324B156364E0}"/>
              </a:ext>
            </a:extLst>
          </p:cNvPr>
          <p:cNvSpPr>
            <a:spLocks noGrp="1"/>
          </p:cNvSpPr>
          <p:nvPr>
            <p:ph type="tbl" sz="quarter" idx="11"/>
          </p:nvPr>
        </p:nvSpPr>
        <p:spPr>
          <a:xfrm>
            <a:off x="410817" y="1046924"/>
            <a:ext cx="3378546" cy="5380176"/>
          </a:xfrm>
          <a:prstGeom prst="rect">
            <a:avLst/>
          </a:prstGeom>
        </p:spPr>
        <p:txBody>
          <a:bodyPr/>
          <a:lstStyle>
            <a:lvl1pPr marL="0" indent="0">
              <a:buNone/>
              <a:defRPr>
                <a:solidFill>
                  <a:srgbClr val="FFFFFF"/>
                </a:solidFill>
                <a:latin typeface="Moderat" pitchFamily="2" charset="77"/>
              </a:defRPr>
            </a:lvl1pPr>
          </a:lstStyle>
          <a:p>
            <a:endParaRPr lang="en-US"/>
          </a:p>
        </p:txBody>
      </p:sp>
      <p:sp>
        <p:nvSpPr>
          <p:cNvPr id="2" name="Rectangle 1">
            <a:extLst>
              <a:ext uri="{FF2B5EF4-FFF2-40B4-BE49-F238E27FC236}">
                <a16:creationId xmlns:a16="http://schemas.microsoft.com/office/drawing/2014/main" id="{21192942-A3DC-8042-BC9B-6606AA94D77C}"/>
              </a:ext>
            </a:extLst>
          </p:cNvPr>
          <p:cNvSpPr/>
          <p:nvPr userDrawn="1"/>
        </p:nvSpPr>
        <p:spPr bwMode="auto">
          <a:xfrm>
            <a:off x="4214812" y="0"/>
            <a:ext cx="357188"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8" charset="0"/>
              <a:ea typeface="MS PGothic" pitchFamily="34" charset="-128"/>
              <a:cs typeface="Arial" pitchFamily="34" charset="0"/>
            </a:endParaRPr>
          </a:p>
        </p:txBody>
      </p:sp>
    </p:spTree>
    <p:extLst>
      <p:ext uri="{BB962C8B-B14F-4D97-AF65-F5344CB8AC3E}">
        <p14:creationId xmlns:p14="http://schemas.microsoft.com/office/powerpoint/2010/main" val="33003566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782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11526193" cy="5641440"/>
          </a:xfrm>
          <a:prstGeom prst="rect">
            <a:avLst/>
          </a:prstGeom>
          <a:noFill/>
        </p:spPr>
        <p:txBody>
          <a:bodyPr wrap="square" rtlCol="0">
            <a:noAutofit/>
          </a:bodyPr>
          <a:lstStyle/>
          <a:p>
            <a:pPr algn="l">
              <a:lnSpc>
                <a:spcPct val="90000"/>
              </a:lnSpc>
            </a:pPr>
            <a:r>
              <a:rPr lang="en-US" sz="6800" b="1" spc="-150" baseline="0">
                <a:solidFill>
                  <a:schemeClr val="bg1"/>
                </a:solidFill>
              </a:rPr>
              <a:t>No matter where work happens, digital workﬂows drive productivity and </a:t>
            </a:r>
            <a:br>
              <a:rPr lang="en-US" sz="6800" b="1" spc="-150" baseline="0">
                <a:solidFill>
                  <a:schemeClr val="bg1"/>
                </a:solidFill>
              </a:rPr>
            </a:br>
            <a:r>
              <a:rPr lang="en-US" sz="6800" b="1" spc="-150" baseline="0">
                <a:solidFill>
                  <a:schemeClr val="bg1"/>
                </a:solidFill>
              </a:rPr>
              <a:t>great experiences.</a:t>
            </a:r>
          </a:p>
        </p:txBody>
      </p:sp>
    </p:spTree>
    <p:extLst>
      <p:ext uri="{BB962C8B-B14F-4D97-AF65-F5344CB8AC3E}">
        <p14:creationId xmlns:p14="http://schemas.microsoft.com/office/powerpoint/2010/main" val="40016635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solidFill>
                  <a:schemeClr val="bg1"/>
                </a:solidFill>
              </a:rPr>
              <a:t>Our work makes </a:t>
            </a:r>
            <a:br>
              <a:rPr lang="en-US" sz="6800" b="1" spc="-150" baseline="0">
                <a:solidFill>
                  <a:schemeClr val="bg1"/>
                </a:solidFill>
              </a:rPr>
            </a:br>
            <a:r>
              <a:rPr lang="en-US" sz="6800"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8"/>
            <a:ext cx="4214322"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8291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solidFill>
                  <a:schemeClr val="bg1"/>
                </a:solidFill>
              </a:rPr>
              <a:t>Our work makes </a:t>
            </a:r>
            <a:br>
              <a:rPr lang="en-US" sz="6800" b="1" spc="-150" baseline="0">
                <a:solidFill>
                  <a:schemeClr val="bg1"/>
                </a:solidFill>
              </a:rPr>
            </a:br>
            <a:r>
              <a:rPr lang="en-US" sz="6800"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8"/>
            <a:ext cx="4214322" cy="4321175"/>
          </a:xfrm>
        </p:spPr>
        <p:txBody>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51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auto">
          <a:xfrm>
            <a:off x="456865"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bg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bg1"/>
                </a:solidFill>
              </a:rPr>
            </a:br>
            <a:r>
              <a:rPr lang="en-US" sz="1600">
                <a:solidFill>
                  <a:schemeClr val="bg1"/>
                </a:solidFill>
              </a:rPr>
              <a:t>or functionality. The development, release, and timing of any features or functionality described </a:t>
            </a:r>
            <a:br>
              <a:rPr lang="en-US" sz="1600">
                <a:solidFill>
                  <a:schemeClr val="bg1"/>
                </a:solidFill>
              </a:rPr>
            </a:br>
            <a:r>
              <a:rPr lang="en-US" sz="1600">
                <a:solidFill>
                  <a:schemeClr val="bg1"/>
                </a:solidFill>
              </a:rPr>
              <a:t>for our products remains at our sole discretion. We undertake no obligation, and do not intend, </a:t>
            </a:r>
            <a:br>
              <a:rPr lang="en-US" sz="1600">
                <a:solidFill>
                  <a:schemeClr val="bg1"/>
                </a:solidFill>
              </a:rPr>
            </a:br>
            <a:r>
              <a:rPr lang="en-US" sz="1600">
                <a:solidFill>
                  <a:schemeClr val="bg1"/>
                </a:solidFill>
              </a:rPr>
              <a:t>to update the forward‑looking statements.</a:t>
            </a:r>
          </a:p>
        </p:txBody>
      </p:sp>
    </p:spTree>
    <p:extLst>
      <p:ext uri="{BB962C8B-B14F-4D97-AF65-F5344CB8AC3E}">
        <p14:creationId xmlns:p14="http://schemas.microsoft.com/office/powerpoint/2010/main" val="26308067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1655845"/>
            <a:ext cx="4307629" cy="3495862"/>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6" y="3765082"/>
            <a:ext cx="4780184" cy="1767269"/>
          </a:xfrm>
        </p:spPr>
        <p:txBody>
          <a:bodyPr>
            <a:noAutofit/>
          </a:bodyPr>
          <a:lstStyle>
            <a:lvl1pPr marL="0" indent="0">
              <a:buNone/>
              <a:defRPr sz="1200" b="1"/>
            </a:lvl1pPr>
            <a:lvl2pPr marL="284162" indent="0">
              <a:buNone/>
              <a:defRPr sz="1200"/>
            </a:lvl2pPr>
            <a:lvl3pPr marL="573087" indent="0">
              <a:buNone/>
              <a:defRPr sz="1200"/>
            </a:lvl3pPr>
            <a:lvl4pPr marL="857250" indent="0">
              <a:buNone/>
              <a:defRPr sz="1200"/>
            </a:lvl4pPr>
            <a:lvl5pPr marL="1141412"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0760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agline with photo">
    <p:bg bwMode="invGray">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7" y="0"/>
            <a:ext cx="5238527" cy="6858000"/>
          </a:xfrm>
          <a:solidFill>
            <a:schemeClr val="bg1">
              <a:lumMod val="95000"/>
            </a:schemeClr>
          </a:solidFill>
        </p:spPr>
        <p:txBody>
          <a:bodyPr anchor="ctr" anchorCtr="0"/>
          <a:lstStyle>
            <a:lvl1pPr>
              <a:lnSpc>
                <a:spcPct val="100000"/>
              </a:lnSpc>
              <a:defRPr>
                <a:solidFill>
                  <a:schemeClr val="tx1"/>
                </a:solidFill>
              </a:defRPr>
            </a:lvl1pPr>
          </a:lstStyle>
          <a:p>
            <a:endParaRPr lang="en-US"/>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6" y="412270"/>
            <a:ext cx="6183335" cy="1195883"/>
          </a:xfrm>
        </p:spPr>
        <p:txBody>
          <a:bodyPr/>
          <a:lstStyle>
            <a:lvl1pPr>
              <a:lnSpc>
                <a:spcPct val="80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2166201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1249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126152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1"/>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0" y="1763587"/>
            <a:ext cx="5837778" cy="5118266"/>
          </a:xfrm>
          <a:prstGeom prst="rect">
            <a:avLst/>
          </a:prstGeom>
        </p:spPr>
      </p:pic>
    </p:spTree>
    <p:extLst>
      <p:ext uri="{BB962C8B-B14F-4D97-AF65-F5344CB8AC3E}">
        <p14:creationId xmlns:p14="http://schemas.microsoft.com/office/powerpoint/2010/main" val="11233322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3"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8" y="2010034"/>
            <a:ext cx="6048279" cy="4870861"/>
          </a:xfrm>
          <a:prstGeom prst="rect">
            <a:avLst/>
          </a:prstGeom>
        </p:spPr>
      </p:pic>
    </p:spTree>
    <p:extLst>
      <p:ext uri="{BB962C8B-B14F-4D97-AF65-F5344CB8AC3E}">
        <p14:creationId xmlns:p14="http://schemas.microsoft.com/office/powerpoint/2010/main" val="24689528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9929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8" y="2137613"/>
            <a:ext cx="9472470" cy="2736026"/>
          </a:xfrm>
          <a:prstGeom prst="rect">
            <a:avLst/>
          </a:prstGeom>
        </p:spPr>
      </p:pic>
    </p:spTree>
    <p:extLst>
      <p:ext uri="{BB962C8B-B14F-4D97-AF65-F5344CB8AC3E}">
        <p14:creationId xmlns:p14="http://schemas.microsoft.com/office/powerpoint/2010/main" val="1729187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18790731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bwMode="invGray">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bwMode="gray">
          <a:xfrm>
            <a:off x="9667218" y="0"/>
            <a:ext cx="2524782"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428069686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Quote ">
    <p:bg bwMode="invGray">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5" y="1627423"/>
            <a:ext cx="8398786" cy="1325880"/>
          </a:xfrm>
        </p:spPr>
        <p:txBody>
          <a:bodyPr anchor="t">
            <a:noAutofit/>
          </a:bodyPr>
          <a:lstStyle>
            <a:lvl1pPr>
              <a:lnSpc>
                <a:spcPct val="100000"/>
              </a:lnSpc>
              <a:defRPr sz="3200">
                <a:solidFill>
                  <a:schemeClr val="bg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2" y="4553744"/>
            <a:ext cx="8373900" cy="623888"/>
          </a:xfrm>
        </p:spPr>
        <p:txBody>
          <a:bodyPr>
            <a:noAutofit/>
          </a:bodyPr>
          <a:lstStyle>
            <a:lvl1pPr marL="112713" indent="-112713">
              <a:lnSpc>
                <a:spcPct val="100000"/>
              </a:lnSpc>
              <a:buClr>
                <a:schemeClr val="bg1"/>
              </a:buClr>
              <a:buFont typeface="Arial" panose="020B0604020202020204" pitchFamily="34" charset="0"/>
              <a:buChar char="—"/>
              <a:defRPr sz="1400">
                <a:solidFill>
                  <a:schemeClr val="bg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2636145" y="1192574"/>
            <a:ext cx="396953" cy="320040"/>
          </a:xfrm>
          <a:prstGeom prst="rect">
            <a:avLst/>
          </a:prstGeom>
        </p:spPr>
      </p:pic>
    </p:spTree>
    <p:extLst>
      <p:ext uri="{BB962C8B-B14F-4D97-AF65-F5344CB8AC3E}">
        <p14:creationId xmlns:p14="http://schemas.microsoft.com/office/powerpoint/2010/main" val="25301914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MO">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7892485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estion Slide">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16355912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hank You_Brand Blue">
    <p:bg bwMode="invGray">
      <p:bgPr>
        <a:solidFill>
          <a:schemeClr val="tx2"/>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bwMode="gray">
          <a:xfrm>
            <a:off x="429003" y="336108"/>
            <a:ext cx="1520956" cy="437540"/>
          </a:xfrm>
          <a:prstGeom prst="rect">
            <a:avLst/>
          </a:prstGeom>
        </p:spPr>
      </p:pic>
      <p:sp>
        <p:nvSpPr>
          <p:cNvPr id="7" name="Rectangle 6">
            <a:extLst>
              <a:ext uri="{FF2B5EF4-FFF2-40B4-BE49-F238E27FC236}">
                <a16:creationId xmlns:a16="http://schemas.microsoft.com/office/drawing/2014/main" id="{DB91C5CC-35B7-406D-9EA7-E8DABB706A93}"/>
              </a:ext>
            </a:extLst>
          </p:cNvPr>
          <p:cNvSpPr/>
          <p:nvPr userDrawn="1"/>
        </p:nvSpPr>
        <p:spPr bwMode="gray">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Tree>
    <p:extLst>
      <p:ext uri="{BB962C8B-B14F-4D97-AF65-F5344CB8AC3E}">
        <p14:creationId xmlns:p14="http://schemas.microsoft.com/office/powerpoint/2010/main" val="25461756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person, sky, outdoor, person&#10;&#10;Description automatically generated">
            <a:extLst>
              <a:ext uri="{FF2B5EF4-FFF2-40B4-BE49-F238E27FC236}">
                <a16:creationId xmlns:a16="http://schemas.microsoft.com/office/drawing/2014/main" id="{EF808782-CF0E-4EBC-83FE-98BE39F1FF5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bwMode="gray">
          <a:xfrm>
            <a:off x="-1" y="0"/>
            <a:ext cx="12192000" cy="6856214"/>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1196423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Now logo">
    <p:bg bwMode="invGray">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7" y="2221386"/>
            <a:ext cx="6551593" cy="1884725"/>
          </a:xfrm>
          <a:prstGeom prst="rect">
            <a:avLst/>
          </a:prstGeom>
        </p:spPr>
      </p:pic>
    </p:spTree>
    <p:extLst>
      <p:ext uri="{BB962C8B-B14F-4D97-AF65-F5344CB8AC3E}">
        <p14:creationId xmlns:p14="http://schemas.microsoft.com/office/powerpoint/2010/main" val="36103535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21360858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4388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2" y="1348099"/>
            <a:ext cx="10839098"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19675871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LM - Capability Level3a">
    <p:bg>
      <p:bgPr>
        <a:solidFill>
          <a:srgbClr val="032B4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715233-8685-BBC2-EC21-25A5232D79E6}"/>
              </a:ext>
            </a:extLst>
          </p:cNvPr>
          <p:cNvSpPr/>
          <p:nvPr userDrawn="1"/>
        </p:nvSpPr>
        <p:spPr>
          <a:xfrm>
            <a:off x="1072" y="0"/>
            <a:ext cx="12207179" cy="439200"/>
          </a:xfrm>
          <a:prstGeom prst="rect">
            <a:avLst/>
          </a:prstGeom>
          <a:solidFill>
            <a:srgbClr val="041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
        <p:nvSpPr>
          <p:cNvPr id="14" name="Oval 13">
            <a:hlinkClick r:id="" action="ppaction://hlinkshowjump?jump=nextslide"/>
            <a:extLst>
              <a:ext uri="{FF2B5EF4-FFF2-40B4-BE49-F238E27FC236}">
                <a16:creationId xmlns:a16="http://schemas.microsoft.com/office/drawing/2014/main" id="{1F1B142E-87EC-E8C2-3786-D57B8FDF11AC}"/>
              </a:ext>
            </a:extLst>
          </p:cNvPr>
          <p:cNvSpPr/>
          <p:nvPr userDrawn="1"/>
        </p:nvSpPr>
        <p:spPr>
          <a:xfrm>
            <a:off x="11855414" y="103887"/>
            <a:ext cx="223258" cy="223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US" sz="1200">
                <a:solidFill>
                  <a:schemeClr val="accent1"/>
                </a:solidFill>
              </a:rPr>
              <a:t>&gt;</a:t>
            </a:r>
          </a:p>
        </p:txBody>
      </p:sp>
    </p:spTree>
    <p:extLst>
      <p:ext uri="{BB962C8B-B14F-4D97-AF65-F5344CB8AC3E}">
        <p14:creationId xmlns:p14="http://schemas.microsoft.com/office/powerpoint/2010/main" val="7905169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hasCustomPrompt="1"/>
          </p:nvPr>
        </p:nvSpPr>
        <p:spPr>
          <a:xfrm>
            <a:off x="448174" y="2433503"/>
            <a:ext cx="5487829" cy="3735522"/>
          </a:xfrm>
          <a:prstGeom prst="rect">
            <a:avLst/>
          </a:prstGeom>
        </p:spPr>
        <p:txBody>
          <a:bodyPr>
            <a:noAutofit/>
          </a:bodyPr>
          <a:lstStyle>
            <a:lvl1pPr marL="228531" marR="0" indent="-228531" algn="l" defTabSz="914126" rtl="0" eaLnBrk="1" fontAlgn="auto" latinLnBrk="0" hangingPunct="1">
              <a:lnSpc>
                <a:spcPct val="100000"/>
              </a:lnSpc>
              <a:spcBef>
                <a:spcPts val="400"/>
              </a:spcBef>
              <a:spcAft>
                <a:spcPts val="600"/>
              </a:spcAft>
              <a:buClr>
                <a:srgbClr val="86ED78"/>
              </a:buClr>
              <a:buSzTx/>
              <a:buFont typeface="Arial" panose="020B0604020202020204" pitchFamily="34" charset="0"/>
              <a:buChar char="•"/>
              <a:tabLst/>
              <a:defRPr sz="1799" b="0"/>
            </a:lvl1pPr>
            <a:lvl2pPr marL="517370" marR="0"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2pPr>
            <a:lvl3pPr marL="799860" marR="0"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3pPr>
            <a:lvl4pPr marL="1083938" marR="0"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4pPr>
            <a:lvl5pPr marL="1374363" marR="0"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5pPr>
          </a:lstStyle>
          <a:p>
            <a:pPr marL="228531" marR="0" lvl="0" indent="-228531" algn="l" defTabSz="914126" rtl="0" eaLnBrk="1" fontAlgn="auto" latinLnBrk="0" hangingPunct="1">
              <a:lnSpc>
                <a:spcPct val="100000"/>
              </a:lnSpc>
              <a:spcBef>
                <a:spcPts val="400"/>
              </a:spcBef>
              <a:spcAft>
                <a:spcPts val="600"/>
              </a:spcAft>
              <a:buClr>
                <a:srgbClr val="86ED78"/>
              </a:buClr>
              <a:buSzTx/>
              <a:buFont typeface="Arial" panose="020B0604020202020204" pitchFamily="34" charset="0"/>
              <a:buChar char="•"/>
              <a:tabLst/>
              <a:defRPr/>
            </a:pPr>
            <a:r>
              <a:rPr kumimoji="0" lang="en-US" sz="1799" b="0" i="0" u="none" strike="noStrike" kern="1200" cap="none" spc="0" normalizeH="0" baseline="0" noProof="0">
                <a:ln>
                  <a:noFill/>
                </a:ln>
                <a:solidFill>
                  <a:srgbClr val="FFFFFF"/>
                </a:solidFill>
                <a:effectLst/>
                <a:uLnTx/>
                <a:uFillTx/>
                <a:latin typeface="+mn-lt"/>
                <a:ea typeface="+mn-ea"/>
                <a:cs typeface="+mn-cs"/>
              </a:rPr>
              <a:t>Click to edit text styles</a:t>
            </a:r>
          </a:p>
          <a:p>
            <a:pPr marL="517370" marR="0" lvl="1"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799" b="0" i="0" u="none" strike="noStrike" kern="1200" cap="none" spc="0" normalizeH="0" baseline="0" noProof="0">
                <a:ln>
                  <a:noFill/>
                </a:ln>
                <a:solidFill>
                  <a:srgbClr val="FFFFFF"/>
                </a:solidFill>
                <a:effectLst/>
                <a:uLnTx/>
                <a:uFillTx/>
                <a:latin typeface="+mn-lt"/>
                <a:ea typeface="+mn-ea"/>
                <a:cs typeface="+mn-cs"/>
              </a:rPr>
              <a:t>Second level</a:t>
            </a:r>
          </a:p>
          <a:p>
            <a:pPr marL="799860" marR="0" lvl="2"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Third level</a:t>
            </a:r>
          </a:p>
          <a:p>
            <a:pPr marL="1083938" marR="0" lvl="3"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mn-lt"/>
                <a:ea typeface="+mn-ea"/>
                <a:cs typeface="+mn-cs"/>
              </a:rPr>
              <a:t>Fourth level</a:t>
            </a:r>
          </a:p>
          <a:p>
            <a:pPr marL="1374363" marR="0" lvl="4"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hasCustomPrompt="1"/>
          </p:nvPr>
        </p:nvSpPr>
        <p:spPr>
          <a:xfrm>
            <a:off x="6152141" y="2433503"/>
            <a:ext cx="5487829" cy="3735522"/>
          </a:xfrm>
          <a:prstGeom prst="rect">
            <a:avLst/>
          </a:prstGeom>
        </p:spPr>
        <p:txBody>
          <a:bodyPr>
            <a:noAutofit/>
          </a:bodyPr>
          <a:lstStyle>
            <a:lvl1pPr marL="228531" marR="0" indent="-228531" algn="l" defTabSz="914126" rtl="0" eaLnBrk="1" fontAlgn="auto" latinLnBrk="0" hangingPunct="1">
              <a:lnSpc>
                <a:spcPct val="100000"/>
              </a:lnSpc>
              <a:spcBef>
                <a:spcPts val="400"/>
              </a:spcBef>
              <a:spcAft>
                <a:spcPts val="600"/>
              </a:spcAft>
              <a:buClr>
                <a:srgbClr val="86ED78"/>
              </a:buClr>
              <a:buSzTx/>
              <a:buFont typeface="Arial" panose="020B0604020202020204" pitchFamily="34" charset="0"/>
              <a:buChar char="•"/>
              <a:tabLst/>
              <a:defRPr sz="1799" b="0"/>
            </a:lvl1pPr>
            <a:lvl2pPr marL="517370" marR="0"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2pPr>
            <a:lvl3pPr marL="799860" marR="0"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3pPr>
            <a:lvl4pPr marL="1083938" marR="0"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4pPr>
            <a:lvl5pPr marL="1374363" marR="0"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sz="1799"/>
            </a:lvl5pPr>
          </a:lstStyle>
          <a:p>
            <a:pPr marL="228531" marR="0" lvl="0" indent="-228531" algn="l" defTabSz="914126" rtl="0" eaLnBrk="1" fontAlgn="auto" latinLnBrk="0" hangingPunct="1">
              <a:lnSpc>
                <a:spcPct val="100000"/>
              </a:lnSpc>
              <a:spcBef>
                <a:spcPts val="400"/>
              </a:spcBef>
              <a:spcAft>
                <a:spcPts val="600"/>
              </a:spcAft>
              <a:buClr>
                <a:srgbClr val="86ED78"/>
              </a:buClr>
              <a:buSzTx/>
              <a:buFont typeface="Arial" panose="020B0604020202020204" pitchFamily="34" charset="0"/>
              <a:buChar char="•"/>
              <a:tabLst/>
              <a:defRPr/>
            </a:pPr>
            <a:r>
              <a:rPr kumimoji="0" lang="en-US" sz="1799" b="0" i="0" u="none" strike="noStrike" kern="1200" cap="none" spc="0" normalizeH="0" baseline="0" noProof="0">
                <a:ln>
                  <a:noFill/>
                </a:ln>
                <a:solidFill>
                  <a:srgbClr val="FFFFFF"/>
                </a:solidFill>
                <a:effectLst/>
                <a:uLnTx/>
                <a:uFillTx/>
                <a:latin typeface="+mn-lt"/>
                <a:ea typeface="+mn-ea"/>
                <a:cs typeface="+mn-cs"/>
              </a:rPr>
              <a:t>Click to edit text styles</a:t>
            </a:r>
          </a:p>
          <a:p>
            <a:pPr marL="517370" marR="0" lvl="1"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799" b="0" i="0" u="none" strike="noStrike" kern="1200" cap="none" spc="0" normalizeH="0" baseline="0" noProof="0">
                <a:ln>
                  <a:noFill/>
                </a:ln>
                <a:solidFill>
                  <a:srgbClr val="FFFFFF"/>
                </a:solidFill>
                <a:effectLst/>
                <a:uLnTx/>
                <a:uFillTx/>
                <a:latin typeface="+mn-lt"/>
                <a:ea typeface="+mn-ea"/>
                <a:cs typeface="+mn-cs"/>
              </a:rPr>
              <a:t>Second level</a:t>
            </a:r>
          </a:p>
          <a:p>
            <a:pPr marL="799860" marR="0" lvl="2"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mn-lt"/>
                <a:ea typeface="+mn-ea"/>
                <a:cs typeface="+mn-cs"/>
              </a:rPr>
              <a:t>Third level</a:t>
            </a:r>
          </a:p>
          <a:p>
            <a:pPr marL="1083938" marR="0" lvl="3" indent="-226945"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mn-lt"/>
                <a:ea typeface="+mn-ea"/>
                <a:cs typeface="+mn-cs"/>
              </a:rPr>
              <a:t>Fourth level</a:t>
            </a:r>
          </a:p>
          <a:p>
            <a:pPr marL="1374363" marR="0" lvl="4" indent="-233293" algn="l" defTabSz="914126" rtl="0" eaLnBrk="1" fontAlgn="auto" latinLnBrk="0" hangingPunct="1">
              <a:lnSpc>
                <a:spcPct val="100000"/>
              </a:lnSpc>
              <a:spcBef>
                <a:spcPts val="400"/>
              </a:spcBef>
              <a:spcAft>
                <a:spcPts val="600"/>
              </a:spcAft>
              <a:buClrTx/>
              <a:buSzTx/>
              <a:buFont typeface="Century Gothic" panose="020B0502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hasCustomPrompt="1"/>
          </p:nvPr>
        </p:nvSpPr>
        <p:spPr>
          <a:xfrm>
            <a:off x="448174" y="393276"/>
            <a:ext cx="11195171" cy="1194927"/>
          </a:xfrm>
        </p:spPr>
        <p:txBody>
          <a:bodyPr>
            <a:noAutofit/>
          </a:bodyPr>
          <a:lstStyle/>
          <a:p>
            <a:r>
              <a:rPr lang="en-US"/>
              <a:t>Click to add title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hasCustomPrompt="1"/>
          </p:nvPr>
        </p:nvSpPr>
        <p:spPr>
          <a:xfrm>
            <a:off x="450836" y="1540789"/>
            <a:ext cx="5487829" cy="823912"/>
          </a:xfrm>
          <a:prstGeom prst="rect">
            <a:avLst/>
          </a:prstGeom>
        </p:spPr>
        <p:txBody>
          <a:bodyPr anchor="b" anchorCtr="0">
            <a:noAutofit/>
          </a:bodyPr>
          <a:lstStyle>
            <a:lvl1pPr marL="0" indent="0">
              <a:buNone/>
              <a:defRPr sz="1799" b="1">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152141" y="1540789"/>
            <a:ext cx="5487829" cy="823912"/>
          </a:xfrm>
          <a:prstGeom prst="rect">
            <a:avLst/>
          </a:prstGeom>
        </p:spPr>
        <p:txBody>
          <a:bodyPr anchor="b" anchorCtr="0">
            <a:noAutofit/>
          </a:bodyPr>
          <a:lstStyle>
            <a:lvl1pPr marL="0" indent="0">
              <a:buNone/>
              <a:defRPr sz="1799" b="1">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text styles</a:t>
            </a:r>
          </a:p>
        </p:txBody>
      </p:sp>
      <p:pic>
        <p:nvPicPr>
          <p:cNvPr id="8" name="Picture 7">
            <a:extLst>
              <a:ext uri="{FF2B5EF4-FFF2-40B4-BE49-F238E27FC236}">
                <a16:creationId xmlns:a16="http://schemas.microsoft.com/office/drawing/2014/main" id="{1346D6FC-687D-AA16-3C1F-F893FCA2B3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8498" y="6354439"/>
            <a:ext cx="980844" cy="282164"/>
          </a:xfrm>
          <a:prstGeom prst="rect">
            <a:avLst/>
          </a:prstGeom>
        </p:spPr>
      </p:pic>
      <p:sp>
        <p:nvSpPr>
          <p:cNvPr id="10" name="Text Placeholder 11">
            <a:extLst>
              <a:ext uri="{FF2B5EF4-FFF2-40B4-BE49-F238E27FC236}">
                <a16:creationId xmlns:a16="http://schemas.microsoft.com/office/drawing/2014/main" id="{8DF20EB2-7BFA-9A7A-6D04-427ACA2CB32B}"/>
              </a:ext>
            </a:extLst>
          </p:cNvPr>
          <p:cNvSpPr>
            <a:spLocks noGrp="1"/>
          </p:cNvSpPr>
          <p:nvPr>
            <p:ph type="body" sz="quarter" idx="11" hasCustomPrompt="1"/>
          </p:nvPr>
        </p:nvSpPr>
        <p:spPr>
          <a:xfrm>
            <a:off x="1947472" y="6439254"/>
            <a:ext cx="5303713" cy="214738"/>
          </a:xfrm>
          <a:prstGeom prst="rect">
            <a:avLst/>
          </a:prstGeom>
        </p:spPr>
        <p:txBody>
          <a:bodyPr/>
          <a:lstStyle>
            <a:lvl1pPr marL="0" indent="0">
              <a:buNone/>
              <a:defRPr sz="600"/>
            </a:lvl1pPr>
            <a:lvl2pPr marL="284077" indent="0">
              <a:buNone/>
              <a:defRPr sz="600"/>
            </a:lvl2pPr>
            <a:lvl3pPr marL="572915" indent="0">
              <a:buNone/>
              <a:defRPr sz="600"/>
            </a:lvl3pPr>
            <a:lvl4pPr marL="856993" indent="0">
              <a:buNone/>
              <a:defRPr sz="600"/>
            </a:lvl4pPr>
            <a:lvl5pPr marL="1141070" indent="0">
              <a:buNone/>
              <a:defRPr sz="600"/>
            </a:lvl5pPr>
          </a:lstStyle>
          <a:p>
            <a:pPr lvl="0"/>
            <a:r>
              <a:rPr lang="en-US"/>
              <a:t>Click to edit text</a:t>
            </a:r>
          </a:p>
        </p:txBody>
      </p:sp>
    </p:spTree>
    <p:extLst>
      <p:ext uri="{BB962C8B-B14F-4D97-AF65-F5344CB8AC3E}">
        <p14:creationId xmlns:p14="http://schemas.microsoft.com/office/powerpoint/2010/main" val="18075490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bg2">
            <a:lumMod val="50000"/>
          </a:schemeClr>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0"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68"/>
            <a:ext cx="9925520"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4" y="5729747"/>
            <a:ext cx="99144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3" y="6077918"/>
            <a:ext cx="9926216"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271619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Cover_1">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3" y="2872136"/>
            <a:ext cx="992552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3" y="4223468"/>
            <a:ext cx="992552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5CA87A73-A48A-D8A6-1831-B0DB14F78C1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853" t="32864" r="40191" b="32292"/>
          <a:stretch/>
        </p:blipFill>
        <p:spPr>
          <a:xfrm>
            <a:off x="300567" y="220133"/>
            <a:ext cx="638463" cy="668867"/>
          </a:xfrm>
          <a:prstGeom prst="rect">
            <a:avLst/>
          </a:prstGeom>
        </p:spPr>
      </p:pic>
    </p:spTree>
    <p:extLst>
      <p:ext uri="{BB962C8B-B14F-4D97-AF65-F5344CB8AC3E}">
        <p14:creationId xmlns:p14="http://schemas.microsoft.com/office/powerpoint/2010/main" val="385856922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 w/ Image">
    <p:bg bwMode="gray">
      <p:bgPr>
        <a:solidFill>
          <a:schemeClr val="tx2"/>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medium confidence">
            <a:extLst>
              <a:ext uri="{FF2B5EF4-FFF2-40B4-BE49-F238E27FC236}">
                <a16:creationId xmlns:a16="http://schemas.microsoft.com/office/drawing/2014/main" id="{5AD6FA4F-BA38-4220-ADF2-F8FBF0F3A92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5EDA8AB8-CC02-461A-8071-0043DF83BFDD}"/>
              </a:ext>
            </a:extLst>
          </p:cNvPr>
          <p:cNvSpPr/>
          <p:nvPr userDrawn="1"/>
        </p:nvSpPr>
        <p:spPr>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3"/>
          <a:srcRect/>
          <a:stretch/>
        </p:blipFill>
        <p:spPr bwMode="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5144" y="3844214"/>
            <a:ext cx="6820089"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5144" y="5173775"/>
            <a:ext cx="6820089"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bwMode="gray">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bwMode="gray">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bwMode="gray">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bwMode="gray">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bwMode="gray">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bwMode="gray">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598091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9"/>
            <a:ext cx="11191625"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2658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2000" dirty="0"/>
            </a:lvl1pPr>
          </a:lstStyle>
          <a:p>
            <a:pPr marL="228600" lvl="0" indent="-228600"/>
            <a:r>
              <a:rPr lang="en-US"/>
              <a:t>Click to edit Master text styles</a:t>
            </a:r>
          </a:p>
        </p:txBody>
      </p:sp>
    </p:spTree>
    <p:extLst>
      <p:ext uri="{BB962C8B-B14F-4D97-AF65-F5344CB8AC3E}">
        <p14:creationId xmlns:p14="http://schemas.microsoft.com/office/powerpoint/2010/main" val="25081321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8"/>
            <a:ext cx="10838463"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056152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200"/>
              </a:spcBef>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92791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3"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4"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1"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1667479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3015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6"/>
            <a:ext cx="5015666"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0" y="2401155"/>
            <a:ext cx="5240115" cy="663282"/>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3" y="3298878"/>
            <a:ext cx="501566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0" y="3298878"/>
            <a:ext cx="4917769"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7"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7"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3" y="2410803"/>
            <a:ext cx="4906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3" y="3047758"/>
            <a:ext cx="49066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1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3422426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6"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6"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5999"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7"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7"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883" cy="276999"/>
          </a:xfrm>
          <a:prstGeom prst="rect">
            <a:avLst/>
          </a:prstGeom>
          <a:noFill/>
        </p:spPr>
        <p:txBody>
          <a:bodyPr wrap="none" rtlCol="0">
            <a:spAutoFit/>
          </a:bodyPr>
          <a:lstStyle/>
          <a:p>
            <a:pPr algn="l"/>
            <a:r>
              <a:rPr lang="en-US" sz="1200" b="1"/>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0" y="2401156"/>
            <a:ext cx="3349624"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5" y="3298878"/>
            <a:ext cx="3355980"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883" cy="276999"/>
          </a:xfrm>
          <a:prstGeom prst="rect">
            <a:avLst/>
          </a:prstGeom>
          <a:noFill/>
        </p:spPr>
        <p:txBody>
          <a:bodyPr wrap="none" rtlCol="0">
            <a:spAutoFit/>
          </a:bodyPr>
          <a:lstStyle/>
          <a:p>
            <a:pPr algn="l"/>
            <a:r>
              <a:rPr lang="en-US" sz="1200" b="1"/>
              <a:t>03</a:t>
            </a:r>
          </a:p>
        </p:txBody>
      </p:sp>
    </p:spTree>
    <p:extLst>
      <p:ext uri="{BB962C8B-B14F-4D97-AF65-F5344CB8AC3E}">
        <p14:creationId xmlns:p14="http://schemas.microsoft.com/office/powerpoint/2010/main" val="15556721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613432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4"/>
            <a:ext cx="2097633"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7" y="1867003"/>
            <a:ext cx="357883" cy="276999"/>
          </a:xfrm>
          <a:prstGeom prst="rect">
            <a:avLst/>
          </a:prstGeom>
          <a:noFill/>
        </p:spPr>
        <p:txBody>
          <a:bodyPr wrap="none" rtlCol="0">
            <a:spAutoFit/>
          </a:bodyPr>
          <a:lstStyle/>
          <a:p>
            <a:pPr algn="l"/>
            <a:r>
              <a:rPr lang="en-US" sz="1200" b="1"/>
              <a:t>01</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4"/>
            <a:ext cx="2097633"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8"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883" cy="276999"/>
          </a:xfrm>
          <a:prstGeom prst="rect">
            <a:avLst/>
          </a:prstGeom>
          <a:noFill/>
        </p:spPr>
        <p:txBody>
          <a:bodyPr wrap="none" rtlCol="0">
            <a:spAutoFit/>
          </a:bodyPr>
          <a:lstStyle/>
          <a:p>
            <a:pPr algn="l"/>
            <a:r>
              <a:rPr lang="en-US" sz="1200" b="1"/>
              <a:t>02</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4"/>
            <a:ext cx="2097633"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8" y="1867003"/>
            <a:ext cx="357883" cy="276999"/>
          </a:xfrm>
          <a:prstGeom prst="rect">
            <a:avLst/>
          </a:prstGeom>
          <a:noFill/>
        </p:spPr>
        <p:txBody>
          <a:bodyPr wrap="none" rtlCol="0">
            <a:spAutoFit/>
          </a:bodyPr>
          <a:lstStyle/>
          <a:p>
            <a:pPr algn="l"/>
            <a:r>
              <a:rPr lang="en-US" sz="1200" b="1"/>
              <a:t>03</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6"/>
            <a:ext cx="2202468" cy="674285"/>
          </a:xfrm>
          <a:noFill/>
        </p:spPr>
        <p:txBody>
          <a:bodyPr anchor="ctr">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4"/>
            <a:ext cx="2097633"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4" y="3298878"/>
            <a:ext cx="2206647" cy="2573337"/>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883" cy="276999"/>
          </a:xfrm>
          <a:prstGeom prst="rect">
            <a:avLst/>
          </a:prstGeom>
          <a:noFill/>
        </p:spPr>
        <p:txBody>
          <a:bodyPr wrap="none" rtlCol="0">
            <a:spAutoFit/>
          </a:bodyPr>
          <a:lstStyle/>
          <a:p>
            <a:pPr algn="l"/>
            <a:r>
              <a:rPr lang="en-US" sz="1200" b="1"/>
              <a:t>04</a:t>
            </a:r>
          </a:p>
        </p:txBody>
      </p:sp>
    </p:spTree>
    <p:extLst>
      <p:ext uri="{BB962C8B-B14F-4D97-AF65-F5344CB8AC3E}">
        <p14:creationId xmlns:p14="http://schemas.microsoft.com/office/powerpoint/2010/main" val="17855708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6502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2" y="2431336"/>
            <a:ext cx="5036865"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2" y="2431336"/>
            <a:ext cx="5045211"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50368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5045809"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6" y="3898176"/>
            <a:ext cx="5045211"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5"/>
            <a:ext cx="5065278"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5999" y="1755775"/>
            <a:ext cx="0" cy="441325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3068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0916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6"/>
            <a:ext cx="3609720"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0" y="2431336"/>
            <a:ext cx="3603674"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6"/>
            <a:ext cx="3609720"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2" y="4632091"/>
            <a:ext cx="3616130"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2" cy="0"/>
          </a:xfrm>
          <a:prstGeom prst="line">
            <a:avLst/>
          </a:prstGeom>
          <a:ln w="12700">
            <a:solidFill>
              <a:srgbClr val="4F4F4F"/>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6" y="1685663"/>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0" y="2431336"/>
            <a:ext cx="3603674"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5" y="3898176"/>
            <a:ext cx="3603674"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7" y="4594255"/>
            <a:ext cx="3603674" cy="1914533"/>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0821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813300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3"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4" y="2185417"/>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1" cy="365760"/>
          </a:xfrm>
        </p:spPr>
        <p:txBody>
          <a:bodyPr vert="horz" lIns="91440" tIns="45720" rIns="91440" bIns="45720" rtlCol="0">
            <a:noAutofit/>
          </a:bodyPr>
          <a:lstStyle>
            <a:lvl1pPr marL="0" indent="0">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2941331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4"/>
            <a:ext cx="5487829" cy="3735521"/>
          </a:xfrm>
        </p:spPr>
        <p:txBody>
          <a:bodyPr>
            <a:noAutofit/>
          </a:bodyPr>
          <a:lstStyle>
            <a:lvl1pPr marL="227013" indent="-227013">
              <a:buFont typeface="Arial" panose="020B0604020202020204" pitchFamily="34" charset="0"/>
              <a:buChar char="•"/>
              <a:defRPr sz="1800" b="0"/>
            </a:lvl1pPr>
            <a:lvl2pPr marL="517525" indent="-234950">
              <a:buFont typeface="Century Gothic" panose="020B0502020202020204" pitchFamily="34" charset="0"/>
              <a:buChar char="–"/>
              <a:defRPr sz="1800"/>
            </a:lvl2pPr>
            <a:lvl3pPr marL="800100" indent="-228600">
              <a:buFont typeface="Century Gothic" panose="020B0502020202020204" pitchFamily="34" charset="0"/>
              <a:buChar char="–"/>
              <a:defRPr sz="1800"/>
            </a:lvl3pPr>
            <a:lvl4pPr marL="1084263" indent="-227013">
              <a:buFont typeface="Century Gothic" panose="020B0502020202020204" pitchFamily="34" charset="0"/>
              <a:buChar char="–"/>
              <a:defRPr sz="1800"/>
            </a:lvl4pPr>
            <a:lvl5pPr marL="1374775" indent="-234950">
              <a:buFont typeface="Century Gothic" panose="020B0502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696833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51649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35354496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1"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17386184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3"/>
            <a:ext cx="11094750"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1"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39710979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9534835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0" y="6400800"/>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8510765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38980868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25083542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6"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4"/>
            <a:ext cx="3470798" cy="3735521"/>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306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11526193" cy="5641440"/>
          </a:xfrm>
          <a:prstGeom prst="rect">
            <a:avLst/>
          </a:prstGeom>
          <a:noFill/>
        </p:spPr>
        <p:txBody>
          <a:bodyPr wrap="square" rtlCol="0">
            <a:noAutofit/>
          </a:bodyPr>
          <a:lstStyle/>
          <a:p>
            <a:pPr algn="l">
              <a:lnSpc>
                <a:spcPct val="90000"/>
              </a:lnSpc>
            </a:pPr>
            <a:r>
              <a:rPr lang="en-US" sz="6800" b="1" spc="-150" baseline="0"/>
              <a:t>No matter where work happens, digital workﬂows drive productivity and </a:t>
            </a:r>
            <a:br>
              <a:rPr lang="en-US" sz="6800" b="1" spc="-150" baseline="0"/>
            </a:br>
            <a:r>
              <a:rPr lang="en-US" sz="6800" b="1" spc="-150" baseline="0"/>
              <a:t>great experiences.</a:t>
            </a:r>
          </a:p>
        </p:txBody>
      </p:sp>
    </p:spTree>
    <p:extLst>
      <p:ext uri="{BB962C8B-B14F-4D97-AF65-F5344CB8AC3E}">
        <p14:creationId xmlns:p14="http://schemas.microsoft.com/office/powerpoint/2010/main" val="5988944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7"/>
            <a:ext cx="4214322"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3030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7"/>
            <a:ext cx="4214322" cy="4321175"/>
          </a:xfrm>
        </p:spPr>
        <p:txBody>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6181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gray">
          <a:xfrm>
            <a:off x="456865"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Tree>
    <p:extLst>
      <p:ext uri="{BB962C8B-B14F-4D97-AF65-F5344CB8AC3E}">
        <p14:creationId xmlns:p14="http://schemas.microsoft.com/office/powerpoint/2010/main" val="6121212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1655845"/>
            <a:ext cx="4307629" cy="3495862"/>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6" y="3765082"/>
            <a:ext cx="4780184" cy="1767269"/>
          </a:xfrm>
        </p:spPr>
        <p:txBody>
          <a:bodyPr>
            <a:noAutofit/>
          </a:bodyPr>
          <a:lstStyle>
            <a:lvl1pPr marL="0" indent="0">
              <a:buNone/>
              <a:defRPr sz="1200" b="1"/>
            </a:lvl1pPr>
            <a:lvl2pPr marL="284162" indent="0">
              <a:buNone/>
              <a:defRPr sz="1200"/>
            </a:lvl2pPr>
            <a:lvl3pPr marL="573087" indent="0">
              <a:buNone/>
              <a:defRPr sz="1200"/>
            </a:lvl3pPr>
            <a:lvl4pPr marL="857250" indent="0">
              <a:buNone/>
              <a:defRPr sz="1200"/>
            </a:lvl4pPr>
            <a:lvl5pPr marL="1141412"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174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agline with photo">
    <p:bg>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7" y="0"/>
            <a:ext cx="5238527" cy="6858000"/>
          </a:xfrm>
          <a:solidFill>
            <a:schemeClr val="bg1">
              <a:lumMod val="95000"/>
            </a:schemeClr>
          </a:solidFill>
        </p:spPr>
        <p:txBody>
          <a:bodyPr anchor="ctr" anchorCtr="0"/>
          <a:lstStyle>
            <a:lvl1pPr>
              <a:lnSpc>
                <a:spcPct val="100000"/>
              </a:lnSpc>
              <a:defRPr/>
            </a:lvl1pPr>
          </a:lstStyle>
          <a:p>
            <a:endParaRPr lang="en-US"/>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9958" y="6401963"/>
            <a:ext cx="4767277" cy="214738"/>
          </a:xfrm>
        </p:spPr>
        <p:txBody>
          <a:bodyPr anchor="b" anchorCtr="0">
            <a:noAutofit/>
          </a:bodyPr>
          <a:lstStyle>
            <a:lvl1pPr marL="0" indent="0">
              <a:lnSpc>
                <a:spcPct val="100000"/>
              </a:lnSpc>
              <a:spcBef>
                <a:spcPts val="300"/>
              </a:spcBef>
              <a:spcAft>
                <a:spcPts val="0"/>
              </a:spcAft>
              <a:buFontTx/>
              <a:buNone/>
              <a:defRPr sz="600">
                <a:solidFill>
                  <a:schemeClr val="bg1"/>
                </a:solidFill>
              </a:defRPr>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6" y="412270"/>
            <a:ext cx="6183335" cy="1195883"/>
          </a:xfrm>
        </p:spPr>
        <p:txBody>
          <a:bodyPr/>
          <a:lstStyle>
            <a:lvl1pPr>
              <a:lnSpc>
                <a:spcPct val="80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24783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1501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88280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0" y="1763587"/>
            <a:ext cx="5837778" cy="5118266"/>
          </a:xfrm>
          <a:prstGeom prst="rect">
            <a:avLst/>
          </a:prstGeom>
        </p:spPr>
      </p:pic>
    </p:spTree>
    <p:extLst>
      <p:ext uri="{BB962C8B-B14F-4D97-AF65-F5344CB8AC3E}">
        <p14:creationId xmlns:p14="http://schemas.microsoft.com/office/powerpoint/2010/main" val="11525637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3"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8" y="2010033"/>
            <a:ext cx="6048279" cy="4870861"/>
          </a:xfrm>
          <a:prstGeom prst="rect">
            <a:avLst/>
          </a:prstGeom>
        </p:spPr>
      </p:pic>
    </p:spTree>
    <p:extLst>
      <p:ext uri="{BB962C8B-B14F-4D97-AF65-F5344CB8AC3E}">
        <p14:creationId xmlns:p14="http://schemas.microsoft.com/office/powerpoint/2010/main" val="2119094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41000538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8" y="2137613"/>
            <a:ext cx="9472470" cy="2736026"/>
          </a:xfrm>
          <a:prstGeom prst="rect">
            <a:avLst/>
          </a:prstGeom>
        </p:spPr>
      </p:pic>
    </p:spTree>
    <p:extLst>
      <p:ext uri="{BB962C8B-B14F-4D97-AF65-F5344CB8AC3E}">
        <p14:creationId xmlns:p14="http://schemas.microsoft.com/office/powerpoint/2010/main" val="35418500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CEE0D8DA-54D0-BA86-68A3-DC87FC3A4BE0}"/>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853" t="32864" r="40191" b="32292"/>
          <a:stretch/>
        </p:blipFill>
        <p:spPr>
          <a:xfrm>
            <a:off x="634777" y="6371537"/>
            <a:ext cx="297847" cy="312032"/>
          </a:xfrm>
          <a:prstGeom prst="rect">
            <a:avLst/>
          </a:prstGeom>
        </p:spPr>
      </p:pic>
    </p:spTree>
    <p:extLst>
      <p:ext uri="{BB962C8B-B14F-4D97-AF65-F5344CB8AC3E}">
        <p14:creationId xmlns:p14="http://schemas.microsoft.com/office/powerpoint/2010/main" val="339144734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a:xfrm>
            <a:off x="9667218" y="0"/>
            <a:ext cx="2524782"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7955686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Quot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5" y="1627423"/>
            <a:ext cx="8398786" cy="1325880"/>
          </a:xfrm>
        </p:spPr>
        <p:txBody>
          <a:bodyPr anchor="t">
            <a:noAutofit/>
          </a:bodyPr>
          <a:lstStyle>
            <a:lvl1pPr>
              <a:lnSpc>
                <a:spcPct val="100000"/>
              </a:lnSpc>
              <a:defRPr sz="3200">
                <a:solidFill>
                  <a:schemeClr val="tx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2" y="4553744"/>
            <a:ext cx="8373900" cy="623888"/>
          </a:xfrm>
        </p:spPr>
        <p:txBody>
          <a:bodyPr>
            <a:noAutofit/>
          </a:bodyPr>
          <a:lstStyle>
            <a:lvl1pPr marL="112713" indent="-112713">
              <a:lnSpc>
                <a:spcPct val="100000"/>
              </a:lnSpc>
              <a:buClr>
                <a:schemeClr val="tx1"/>
              </a:buClr>
              <a:buFont typeface="Arial" panose="020B0604020202020204" pitchFamily="34" charset="0"/>
              <a:buChar char="—"/>
              <a:defRPr sz="1400">
                <a:solidFill>
                  <a:schemeClr val="tx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6145" y="1192574"/>
            <a:ext cx="396953" cy="320040"/>
          </a:xfrm>
          <a:prstGeom prst="rect">
            <a:avLst/>
          </a:prstGeom>
        </p:spPr>
      </p:pic>
    </p:spTree>
    <p:extLst>
      <p:ext uri="{BB962C8B-B14F-4D97-AF65-F5344CB8AC3E}">
        <p14:creationId xmlns:p14="http://schemas.microsoft.com/office/powerpoint/2010/main" val="9317434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DEMO">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498" y="6354439"/>
            <a:ext cx="980844"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2023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41558652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498" y="6354439"/>
            <a:ext cx="980844"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2023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23212292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person, sky, outdoor, person&#10;&#10;Description automatically generated">
            <a:extLst>
              <a:ext uri="{FF2B5EF4-FFF2-40B4-BE49-F238E27FC236}">
                <a16:creationId xmlns:a16="http://schemas.microsoft.com/office/drawing/2014/main" id="{EF808782-CF0E-4EBC-83FE-98BE39F1FF5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bwMode="gray">
          <a:xfrm>
            <a:off x="-1" y="0"/>
            <a:ext cx="12192000" cy="6856214"/>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316404578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Now logo">
    <p:bg>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7" y="2221386"/>
            <a:ext cx="6551593" cy="1884725"/>
          </a:xfrm>
          <a:prstGeom prst="rect">
            <a:avLst/>
          </a:prstGeom>
        </p:spPr>
      </p:pic>
    </p:spTree>
    <p:extLst>
      <p:ext uri="{BB962C8B-B14F-4D97-AF65-F5344CB8AC3E}">
        <p14:creationId xmlns:p14="http://schemas.microsoft.com/office/powerpoint/2010/main" val="17756533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5211722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0229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1" cy="361154"/>
          </a:xfrm>
        </p:spPr>
        <p:txBody>
          <a:bodyPr>
            <a:noAutofit/>
          </a:bodyPr>
          <a:lstStyle>
            <a:lvl1pPr marL="0" indent="0">
              <a:buFontTx/>
              <a:buNone/>
              <a:defRPr sz="2000"/>
            </a:lvl1pPr>
          </a:lstStyle>
          <a:p>
            <a:pPr lvl="0"/>
            <a:r>
              <a:rPr lang="en-US"/>
              <a:t>Click to edit Master text styles</a:t>
            </a:r>
          </a:p>
        </p:txBody>
      </p:sp>
    </p:spTree>
    <p:extLst>
      <p:ext uri="{BB962C8B-B14F-4D97-AF65-F5344CB8AC3E}">
        <p14:creationId xmlns:p14="http://schemas.microsoft.com/office/powerpoint/2010/main" val="11193987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vert="horz" lIns="91440" tIns="0" rIns="91440" bIns="0" rtlCol="0" anchor="b" anchorCtr="0">
            <a:noAutofit/>
          </a:bodyPr>
          <a:lstStyle>
            <a:lvl1pPr>
              <a:defRPr lang="en-US" dirty="0"/>
            </a:lvl1pPr>
          </a:lstStyle>
          <a:p>
            <a:pPr lvl="0"/>
            <a:r>
              <a:rPr lang="en-US"/>
              <a:t>Click to edit master title style</a:t>
            </a:r>
          </a:p>
        </p:txBody>
      </p:sp>
      <p:sp>
        <p:nvSpPr>
          <p:cNvPr id="3" name="Content Placeholder 2"/>
          <p:cNvSpPr>
            <a:spLocks noGrp="1"/>
          </p:cNvSpPr>
          <p:nvPr>
            <p:ph idx="1" hasCustomPrompt="1"/>
          </p:nvPr>
        </p:nvSpPr>
        <p:spPr bwMode="gray">
          <a:xfrm>
            <a:off x="427968" y="1636776"/>
            <a:ext cx="11213464" cy="4535424"/>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12882892"/>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_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3" y="1348099"/>
            <a:ext cx="10839098" cy="361154"/>
          </a:xfrm>
        </p:spPr>
        <p:txBody>
          <a:bodyPr>
            <a:noAutofit/>
          </a:bodyPr>
          <a:lstStyle>
            <a:lvl1pPr marL="0" indent="0">
              <a:buFontTx/>
              <a:buNone/>
              <a:defRPr sz="1999"/>
            </a:lvl1pPr>
          </a:lstStyle>
          <a:p>
            <a:pPr lvl="0"/>
            <a:r>
              <a:rPr lang="en-US"/>
              <a:t>Click to edit Master text styles</a:t>
            </a:r>
          </a:p>
        </p:txBody>
      </p:sp>
    </p:spTree>
    <p:extLst>
      <p:ext uri="{BB962C8B-B14F-4D97-AF65-F5344CB8AC3E}">
        <p14:creationId xmlns:p14="http://schemas.microsoft.com/office/powerpoint/2010/main" val="12137783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btfpLayoutConfig" hidden="1"/>
          <p:cNvSpPr txBox="1"/>
          <p:nvPr userDrawn="1"/>
        </p:nvSpPr>
        <p:spPr bwMode="gray">
          <a:xfrm>
            <a:off x="12703" y="12700"/>
            <a:ext cx="8890000" cy="88092"/>
          </a:xfrm>
          <a:prstGeom prst="rect">
            <a:avLst/>
          </a:prstGeom>
          <a:noFill/>
        </p:spPr>
        <p:txBody>
          <a:bodyPr vert="horz" wrap="square" lIns="35973" tIns="35973" rIns="35973" bIns="35973" rtlCol="0">
            <a:spAutoFit/>
          </a:bodyPr>
          <a:lstStyle/>
          <a:p>
            <a:pPr marL="0" indent="0">
              <a:buNone/>
            </a:pPr>
            <a:r>
              <a:rPr lang="en-US" sz="100">
                <a:solidFill>
                  <a:srgbClr val="FFFFFF">
                    <a:alpha val="0"/>
                  </a:srgbClr>
                </a:solidFill>
              </a:rPr>
              <a:t>overall_0_132062270379827247 columns_1_132062270379827247 </a:t>
            </a:r>
            <a:endParaRPr lang="en-US" sz="100" err="1">
              <a:solidFill>
                <a:srgbClr val="FFFFFF">
                  <a:alpha val="0"/>
                </a:srgbClr>
              </a:solidFill>
            </a:endParaRPr>
          </a:p>
        </p:txBody>
      </p:sp>
      <p:sp>
        <p:nvSpPr>
          <p:cNvPr id="4" name="Footer Placeholder 4">
            <a:extLst>
              <a:ext uri="{FF2B5EF4-FFF2-40B4-BE49-F238E27FC236}">
                <a16:creationId xmlns:a16="http://schemas.microsoft.com/office/drawing/2014/main" id="{2EBD4BEB-9788-D449-A45C-BD8F18494C7A}"/>
              </a:ext>
            </a:extLst>
          </p:cNvPr>
          <p:cNvSpPr>
            <a:spLocks noGrp="1"/>
          </p:cNvSpPr>
          <p:nvPr>
            <p:ph type="ftr" sz="quarter" idx="11"/>
          </p:nvPr>
        </p:nvSpPr>
        <p:spPr>
          <a:xfrm>
            <a:off x="8283820" y="6593247"/>
            <a:ext cx="2566068" cy="214746"/>
          </a:xfrm>
        </p:spPr>
        <p:txBody>
          <a:bodyPr/>
          <a:lstStyle>
            <a:lvl1pPr>
              <a:defRPr>
                <a:latin typeface="+mn-lt"/>
              </a:defRPr>
            </a:lvl1pPr>
          </a:lstStyle>
          <a:p>
            <a:r>
              <a:rPr lang="en-US"/>
              <a:t>2020 ServiceNow Confidential</a:t>
            </a:r>
          </a:p>
        </p:txBody>
      </p:sp>
      <p:sp>
        <p:nvSpPr>
          <p:cNvPr id="5" name="Slide Number Placeholder 5">
            <a:extLst>
              <a:ext uri="{FF2B5EF4-FFF2-40B4-BE49-F238E27FC236}">
                <a16:creationId xmlns:a16="http://schemas.microsoft.com/office/drawing/2014/main" id="{52A08DB0-55C1-7E47-ACD8-44FE50E5126D}"/>
              </a:ext>
            </a:extLst>
          </p:cNvPr>
          <p:cNvSpPr>
            <a:spLocks noGrp="1"/>
          </p:cNvSpPr>
          <p:nvPr>
            <p:ph type="sldNum" sz="quarter" idx="12"/>
          </p:nvPr>
        </p:nvSpPr>
        <p:spPr>
          <a:xfrm>
            <a:off x="10819803" y="6579393"/>
            <a:ext cx="667875" cy="228600"/>
          </a:xfrm>
        </p:spPr>
        <p:txBody>
          <a:bodyPr/>
          <a:lstStyle>
            <a:lvl1pPr>
              <a:defRPr b="0">
                <a:latin typeface="+mn-lt"/>
              </a:defRPr>
            </a:lvl1pPr>
          </a:lstStyle>
          <a:p>
            <a:fld id="{A9B9714D-1B27-0B43-A9CC-9EF2921F49DC}" type="slidenum">
              <a:rPr lang="en-US" smtClean="0"/>
              <a:pPr/>
              <a:t>‹#›</a:t>
            </a:fld>
            <a:endParaRPr lang="en-US"/>
          </a:p>
        </p:txBody>
      </p:sp>
    </p:spTree>
    <p:extLst>
      <p:ext uri="{BB962C8B-B14F-4D97-AF65-F5344CB8AC3E}">
        <p14:creationId xmlns:p14="http://schemas.microsoft.com/office/powerpoint/2010/main" val="3505667971"/>
      </p:ext>
    </p:extLst>
  </p:cSld>
  <p:clrMapOvr>
    <a:masterClrMapping/>
  </p:clrMapOvr>
  <p:extLst>
    <p:ext uri="{DCECCB84-F9BA-43D5-87BE-67443E8EF086}">
      <p15:sldGuideLst xmlns:p15="http://schemas.microsoft.com/office/powerpoint/2012/main">
        <p15:guide id="1" pos="312">
          <p15:clr>
            <a:srgbClr val="CCCCCC"/>
          </p15:clr>
        </p15:guide>
        <p15:guide id="2" pos="1539">
          <p15:clr>
            <a:srgbClr val="CCCCCC"/>
          </p15:clr>
        </p15:guide>
        <p15:guide id="3" pos="1763">
          <p15:clr>
            <a:srgbClr val="CCCCCC"/>
          </p15:clr>
        </p15:guide>
        <p15:guide id="4" pos="2990">
          <p15:clr>
            <a:srgbClr val="CCCCCC"/>
          </p15:clr>
        </p15:guide>
        <p15:guide id="5" pos="3214">
          <p15:clr>
            <a:srgbClr val="CCCCCC"/>
          </p15:clr>
        </p15:guide>
        <p15:guide id="6" pos="4441">
          <p15:clr>
            <a:srgbClr val="CCCCCC"/>
          </p15:clr>
        </p15:guide>
        <p15:guide id="7" pos="4665">
          <p15:clr>
            <a:srgbClr val="CCCCCC"/>
          </p15:clr>
        </p15:guide>
        <p15:guide id="8" pos="5892">
          <p15:clr>
            <a:srgbClr val="CCCCCC"/>
          </p15:clr>
        </p15:guide>
        <p15:guide id="9" pos="6116">
          <p15:clr>
            <a:srgbClr val="CCCCCC"/>
          </p15:clr>
        </p15:guide>
        <p15:guide id="10" pos="7344">
          <p15:clr>
            <a:srgbClr val="CCCCCC"/>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9" b="1" i="0">
                <a:solidFill>
                  <a:schemeClr val="tx1"/>
                </a:solidFill>
                <a:latin typeface="Century Gothic Bold"/>
                <a:cs typeface="Century Gothic Bold"/>
              </a:defRPr>
            </a:lvl1pPr>
          </a:lstStyle>
          <a:p>
            <a:endParaRPr/>
          </a:p>
        </p:txBody>
      </p:sp>
      <p:sp>
        <p:nvSpPr>
          <p:cNvPr id="3" name="Holder 3"/>
          <p:cNvSpPr>
            <a:spLocks noGrp="1"/>
          </p:cNvSpPr>
          <p:nvPr>
            <p:ph sz="half" idx="2"/>
          </p:nvPr>
        </p:nvSpPr>
        <p:spPr>
          <a:xfrm>
            <a:off x="855346" y="1175004"/>
            <a:ext cx="5119370" cy="215444"/>
          </a:xfrm>
          <a:prstGeom prst="rect">
            <a:avLst/>
          </a:prstGeom>
        </p:spPr>
        <p:txBody>
          <a:bodyPr wrap="square" lIns="0" tIns="0" rIns="0" bIns="0">
            <a:spAutoFit/>
          </a:bodyPr>
          <a:lstStyle>
            <a:lvl1pPr>
              <a:defRPr sz="1400" b="1" i="0" u="sng">
                <a:solidFill>
                  <a:schemeClr val="bg1"/>
                </a:solidFill>
                <a:latin typeface="Century Gothic Bold"/>
                <a:cs typeface="Century Gothic Bold"/>
              </a:defRPr>
            </a:lvl1pPr>
          </a:lstStyle>
          <a:p>
            <a:endParaRPr/>
          </a:p>
        </p:txBody>
      </p:sp>
      <p:sp>
        <p:nvSpPr>
          <p:cNvPr id="4" name="Holder 4"/>
          <p:cNvSpPr>
            <a:spLocks noGrp="1"/>
          </p:cNvSpPr>
          <p:nvPr>
            <p:ph sz="half" idx="3"/>
          </p:nvPr>
        </p:nvSpPr>
        <p:spPr>
          <a:xfrm>
            <a:off x="8217416" y="1783588"/>
            <a:ext cx="3276600" cy="246221"/>
          </a:xfrm>
          <a:prstGeom prst="rect">
            <a:avLst/>
          </a:prstGeom>
        </p:spPr>
        <p:txBody>
          <a:bodyPr wrap="square" lIns="0" tIns="0" rIns="0" bIns="0">
            <a:spAutoFit/>
          </a:bodyPr>
          <a:lstStyle>
            <a:lvl1pPr>
              <a:defRPr sz="1600" b="1" i="0" u="sng">
                <a:solidFill>
                  <a:schemeClr val="tx1"/>
                </a:solidFill>
                <a:latin typeface="Century Gothic Bold"/>
                <a:cs typeface="Century Gothic Bold"/>
              </a:defRPr>
            </a:lvl1pPr>
          </a:lstStyle>
          <a:p>
            <a:endParaRPr/>
          </a:p>
        </p:txBody>
      </p:sp>
      <p:sp>
        <p:nvSpPr>
          <p:cNvPr id="5" name="Holder 5"/>
          <p:cNvSpPr>
            <a:spLocks noGrp="1"/>
          </p:cNvSpPr>
          <p:nvPr>
            <p:ph type="ftr" sz="quarter" idx="5"/>
          </p:nvPr>
        </p:nvSpPr>
        <p:spPr/>
        <p:txBody>
          <a:bodyPr lIns="0" tIns="0" rIns="0" bIns="0"/>
          <a:lstStyle>
            <a:lvl1pPr>
              <a:defRPr sz="800" b="0" i="0">
                <a:solidFill>
                  <a:schemeClr val="tx1"/>
                </a:solidFill>
                <a:latin typeface="Century Gothic"/>
                <a:cs typeface="Century Gothic"/>
              </a:defRPr>
            </a:lvl1pPr>
          </a:lstStyle>
          <a:p>
            <a:pPr marL="12696">
              <a:spcBef>
                <a:spcPts val="105"/>
              </a:spcBef>
            </a:pPr>
            <a:r>
              <a:rPr lang="en-US"/>
              <a:t>©</a:t>
            </a:r>
            <a:r>
              <a:rPr lang="en-US" spc="-15"/>
              <a:t> </a:t>
            </a:r>
            <a:r>
              <a:rPr lang="en-US"/>
              <a:t>2023</a:t>
            </a:r>
            <a:r>
              <a:rPr lang="en-US" spc="-20"/>
              <a:t> </a:t>
            </a:r>
            <a:r>
              <a:rPr lang="en-US"/>
              <a:t>ServiceNow,</a:t>
            </a:r>
            <a:r>
              <a:rPr lang="en-US" spc="-10"/>
              <a:t> </a:t>
            </a:r>
            <a:r>
              <a:rPr lang="en-US"/>
              <a:t>Inc.</a:t>
            </a:r>
            <a:r>
              <a:rPr lang="en-US" spc="-10"/>
              <a:t> </a:t>
            </a:r>
            <a:r>
              <a:rPr lang="en-US"/>
              <a:t>All</a:t>
            </a:r>
            <a:r>
              <a:rPr lang="en-US" spc="-10"/>
              <a:t> </a:t>
            </a:r>
            <a:r>
              <a:rPr lang="en-US"/>
              <a:t>Rights</a:t>
            </a:r>
            <a:r>
              <a:rPr lang="en-US" spc="-10"/>
              <a:t> </a:t>
            </a:r>
            <a:r>
              <a:rPr lang="en-US" spc="-200"/>
              <a:t>Reserved.</a:t>
            </a:r>
            <a:r>
              <a:rPr lang="en-US" spc="-10"/>
              <a:t> Confidential.</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10/9/2025</a:t>
            </a:fld>
            <a:endParaRPr lang="en-US"/>
          </a:p>
        </p:txBody>
      </p:sp>
      <p:sp>
        <p:nvSpPr>
          <p:cNvPr id="7" name="Holder 7"/>
          <p:cNvSpPr>
            <a:spLocks noGrp="1"/>
          </p:cNvSpPr>
          <p:nvPr>
            <p:ph type="sldNum" sz="quarter" idx="7"/>
          </p:nvPr>
        </p:nvSpPr>
        <p:spPr/>
        <p:txBody>
          <a:bodyPr lIns="0" tIns="0" rIns="0" bIns="0"/>
          <a:lstStyle>
            <a:lvl1pPr>
              <a:defRPr sz="800" b="0" i="0">
                <a:solidFill>
                  <a:schemeClr val="tx1"/>
                </a:solidFill>
                <a:latin typeface="Century Gothic"/>
                <a:cs typeface="Century Gothic"/>
              </a:defRPr>
            </a:lvl1pPr>
          </a:lstStyle>
          <a:p>
            <a:pPr marL="38089">
              <a:spcBef>
                <a:spcPts val="105"/>
              </a:spcBef>
            </a:pPr>
            <a:fld id="{81D60167-4931-47E6-BA6A-407CBD079E47}" type="slidenum">
              <a:rPr lang="en-US" spc="-195" smtClean="0"/>
              <a:pPr marL="38089">
                <a:spcBef>
                  <a:spcPts val="105"/>
                </a:spcBef>
              </a:pPr>
              <a:t>‹#›</a:t>
            </a:fld>
            <a:endParaRPr lang="en-US" spc="-195"/>
          </a:p>
        </p:txBody>
      </p:sp>
    </p:spTree>
    <p:extLst>
      <p:ext uri="{BB962C8B-B14F-4D97-AF65-F5344CB8AC3E}">
        <p14:creationId xmlns:p14="http://schemas.microsoft.com/office/powerpoint/2010/main" val="3224171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460657266"/>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LM - Capability Map Level1">
    <p:bg>
      <p:bgPr>
        <a:gradFill>
          <a:gsLst>
            <a:gs pos="1000">
              <a:srgbClr val="0177BC">
                <a:lumMod val="100000"/>
              </a:srgbClr>
            </a:gs>
            <a:gs pos="100000">
              <a:schemeClr val="tx2">
                <a:lumMod val="14000"/>
              </a:schemeClr>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5A56-BB5D-B0DD-4D4B-9D03DC757736}"/>
              </a:ext>
            </a:extLst>
          </p:cNvPr>
          <p:cNvSpPr txBox="1">
            <a:spLocks/>
          </p:cNvSpPr>
          <p:nvPr userDrawn="1"/>
        </p:nvSpPr>
        <p:spPr>
          <a:xfrm>
            <a:off x="566133" y="605094"/>
            <a:ext cx="11370476" cy="624285"/>
          </a:xfrm>
          <a:prstGeom prst="rect">
            <a:avLst/>
          </a:prstGeom>
        </p:spPr>
        <p:txBody>
          <a:bodyPr vert="horz" lIns="91416" tIns="45708" rIns="91416" bIns="45708"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defRPr/>
            </a:pPr>
            <a:endParaRPr lang="en-US" sz="2799" b="1" i="0" u="none" strike="noStrike" kern="1200" cap="none" spc="0" normalizeH="0" baseline="0" noProof="0">
              <a:ln>
                <a:noFill/>
              </a:ln>
              <a:solidFill>
                <a:schemeClr val="bg1"/>
              </a:solidFill>
              <a:effectLst/>
              <a:uLnTx/>
              <a:uFillTx/>
              <a:latin typeface="Century Gothic" panose="020F0302020204030204"/>
            </a:endParaRPr>
          </a:p>
        </p:txBody>
      </p:sp>
      <p:sp>
        <p:nvSpPr>
          <p:cNvPr id="3" name="Rectangle 2">
            <a:extLst>
              <a:ext uri="{FF2B5EF4-FFF2-40B4-BE49-F238E27FC236}">
                <a16:creationId xmlns:a16="http://schemas.microsoft.com/office/drawing/2014/main" id="{3FF86ED1-ABC3-E524-454E-9DDFEC1D2F62}"/>
              </a:ext>
            </a:extLst>
          </p:cNvPr>
          <p:cNvSpPr/>
          <p:nvPr userDrawn="1"/>
        </p:nvSpPr>
        <p:spPr>
          <a:xfrm>
            <a:off x="2" y="-1"/>
            <a:ext cx="12192000" cy="442800"/>
          </a:xfrm>
          <a:prstGeom prst="rect">
            <a:avLst/>
          </a:prstGeom>
          <a:solidFill>
            <a:srgbClr val="181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Tree>
    <p:extLst>
      <p:ext uri="{BB962C8B-B14F-4D97-AF65-F5344CB8AC3E}">
        <p14:creationId xmlns:p14="http://schemas.microsoft.com/office/powerpoint/2010/main" val="26466800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hasCustomPrompt="1"/>
          </p:nvPr>
        </p:nvSpPr>
        <p:spPr>
          <a:xfrm>
            <a:off x="449196" y="4802386"/>
            <a:ext cx="1985288" cy="417194"/>
          </a:xfrm>
        </p:spPr>
        <p:txBody>
          <a:bodyPr anchor="t">
            <a:noAutofit/>
          </a:bodyPr>
          <a:lstStyle>
            <a:lvl1pPr marL="0" indent="0">
              <a:lnSpc>
                <a:spcPct val="100000"/>
              </a:lnSpc>
              <a:spcBef>
                <a:spcPts val="0"/>
              </a:spcBef>
              <a:buFontTx/>
              <a:buNone/>
              <a:defRPr sz="1200" b="1">
                <a:solidFill>
                  <a:schemeClr val="bg1"/>
                </a:solidFill>
                <a:latin typeface="+mn-lt"/>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March 2022</a:t>
            </a:r>
          </a:p>
        </p:txBody>
      </p:sp>
      <p:sp>
        <p:nvSpPr>
          <p:cNvPr id="7" name="Rounded Rectangle 6">
            <a:extLst>
              <a:ext uri="{FF2B5EF4-FFF2-40B4-BE49-F238E27FC236}">
                <a16:creationId xmlns:a16="http://schemas.microsoft.com/office/drawing/2014/main" id="{0436B6DD-873F-F94B-8C85-FD16F0CEA681}"/>
              </a:ext>
            </a:extLst>
          </p:cNvPr>
          <p:cNvSpPr/>
          <p:nvPr userDrawn="1"/>
        </p:nvSpPr>
        <p:spPr>
          <a:xfrm>
            <a:off x="4755803" y="-188259"/>
            <a:ext cx="4911416" cy="5193647"/>
          </a:xfrm>
          <a:prstGeom prst="roundRect">
            <a:avLst>
              <a:gd name="adj" fmla="val 27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
        <p:nvSpPr>
          <p:cNvPr id="9" name="Picture Placeholder 8">
            <a:extLst>
              <a:ext uri="{FF2B5EF4-FFF2-40B4-BE49-F238E27FC236}">
                <a16:creationId xmlns:a16="http://schemas.microsoft.com/office/drawing/2014/main" id="{044FB159-AA28-3343-8D1F-2B33F6A1DFE0}"/>
              </a:ext>
            </a:extLst>
          </p:cNvPr>
          <p:cNvSpPr>
            <a:spLocks noGrp="1"/>
          </p:cNvSpPr>
          <p:nvPr>
            <p:ph type="pic" sz="quarter" idx="11"/>
          </p:nvPr>
        </p:nvSpPr>
        <p:spPr>
          <a:xfrm>
            <a:off x="4755802" y="-201706"/>
            <a:ext cx="4911416" cy="5207094"/>
          </a:xfrm>
          <a:prstGeom prst="roundRect">
            <a:avLst>
              <a:gd name="adj" fmla="val 2913"/>
            </a:avLst>
          </a:prstGeom>
          <a:solidFill>
            <a:srgbClr val="DBDBDB"/>
          </a:solidFill>
        </p:spPr>
        <p:txBody>
          <a:bodyPr/>
          <a:lstStyle/>
          <a:p>
            <a:endParaRPr lang="en-US"/>
          </a:p>
        </p:txBody>
      </p:sp>
      <p:sp>
        <p:nvSpPr>
          <p:cNvPr id="10" name="Rectangle 9">
            <a:extLst>
              <a:ext uri="{FF2B5EF4-FFF2-40B4-BE49-F238E27FC236}">
                <a16:creationId xmlns:a16="http://schemas.microsoft.com/office/drawing/2014/main" id="{0D51A43A-224E-4A44-A0AE-7C5E750F76E7}"/>
              </a:ext>
            </a:extLst>
          </p:cNvPr>
          <p:cNvSpPr/>
          <p:nvPr userDrawn="1"/>
        </p:nvSpPr>
        <p:spPr>
          <a:xfrm>
            <a:off x="4055531" y="-605118"/>
            <a:ext cx="6181748" cy="605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
        <p:nvSpPr>
          <p:cNvPr id="16" name="Picture Placeholder 8">
            <a:extLst>
              <a:ext uri="{FF2B5EF4-FFF2-40B4-BE49-F238E27FC236}">
                <a16:creationId xmlns:a16="http://schemas.microsoft.com/office/drawing/2014/main" id="{CFDCA073-630A-434B-A422-35C9727B77EB}"/>
              </a:ext>
            </a:extLst>
          </p:cNvPr>
          <p:cNvSpPr>
            <a:spLocks noGrp="1"/>
          </p:cNvSpPr>
          <p:nvPr>
            <p:ph type="pic" sz="quarter" idx="12"/>
          </p:nvPr>
        </p:nvSpPr>
        <p:spPr>
          <a:xfrm>
            <a:off x="9800544" y="-2468880"/>
            <a:ext cx="4911416" cy="5207094"/>
          </a:xfrm>
          <a:prstGeom prst="roundRect">
            <a:avLst>
              <a:gd name="adj" fmla="val 2913"/>
            </a:avLst>
          </a:prstGeom>
          <a:solidFill>
            <a:srgbClr val="DBDBDB"/>
          </a:solidFill>
        </p:spPr>
        <p:txBody>
          <a:bodyPr/>
          <a:lstStyle/>
          <a:p>
            <a:endParaRPr lang="en-US"/>
          </a:p>
        </p:txBody>
      </p:sp>
      <p:sp>
        <p:nvSpPr>
          <p:cNvPr id="17" name="Picture Placeholder 8">
            <a:extLst>
              <a:ext uri="{FF2B5EF4-FFF2-40B4-BE49-F238E27FC236}">
                <a16:creationId xmlns:a16="http://schemas.microsoft.com/office/drawing/2014/main" id="{DE9AE7C3-B5E8-5149-835A-CB5D69E53338}"/>
              </a:ext>
            </a:extLst>
          </p:cNvPr>
          <p:cNvSpPr>
            <a:spLocks noGrp="1"/>
          </p:cNvSpPr>
          <p:nvPr>
            <p:ph type="pic" sz="quarter" idx="13"/>
          </p:nvPr>
        </p:nvSpPr>
        <p:spPr>
          <a:xfrm>
            <a:off x="9800544" y="2916191"/>
            <a:ext cx="4911416" cy="5207094"/>
          </a:xfrm>
          <a:prstGeom prst="roundRect">
            <a:avLst>
              <a:gd name="adj" fmla="val 2913"/>
            </a:avLst>
          </a:prstGeom>
          <a:solidFill>
            <a:srgbClr val="DBDBDB"/>
          </a:solidFill>
        </p:spPr>
        <p:txBody>
          <a:bodyPr/>
          <a:lstStyle/>
          <a:p>
            <a:endParaRPr lang="en-US"/>
          </a:p>
        </p:txBody>
      </p:sp>
      <p:sp>
        <p:nvSpPr>
          <p:cNvPr id="18" name="Picture Placeholder 8">
            <a:extLst>
              <a:ext uri="{FF2B5EF4-FFF2-40B4-BE49-F238E27FC236}">
                <a16:creationId xmlns:a16="http://schemas.microsoft.com/office/drawing/2014/main" id="{CE222F9C-B847-BE44-972A-6D158C403413}"/>
              </a:ext>
            </a:extLst>
          </p:cNvPr>
          <p:cNvSpPr>
            <a:spLocks noGrp="1"/>
          </p:cNvSpPr>
          <p:nvPr>
            <p:ph type="pic" sz="quarter" idx="14"/>
          </p:nvPr>
        </p:nvSpPr>
        <p:spPr>
          <a:xfrm>
            <a:off x="4755802" y="5173850"/>
            <a:ext cx="4911416" cy="5207094"/>
          </a:xfrm>
          <a:prstGeom prst="roundRect">
            <a:avLst>
              <a:gd name="adj" fmla="val 2913"/>
            </a:avLst>
          </a:prstGeom>
          <a:solidFill>
            <a:srgbClr val="DBDBDB"/>
          </a:solidFill>
        </p:spPr>
        <p:txBody>
          <a:bodyPr/>
          <a:lstStyle/>
          <a:p>
            <a:endParaRPr lang="en-US"/>
          </a:p>
        </p:txBody>
      </p:sp>
      <p:pic>
        <p:nvPicPr>
          <p:cNvPr id="13" name="Picture 12">
            <a:extLst>
              <a:ext uri="{FF2B5EF4-FFF2-40B4-BE49-F238E27FC236}">
                <a16:creationId xmlns:a16="http://schemas.microsoft.com/office/drawing/2014/main" id="{8513AA92-7518-044C-AE68-4B17D5A6FE30}"/>
              </a:ext>
            </a:extLst>
          </p:cNvPr>
          <p:cNvPicPr>
            <a:picLocks noChangeAspect="1"/>
          </p:cNvPicPr>
          <p:nvPr userDrawn="1"/>
        </p:nvPicPr>
        <p:blipFill>
          <a:blip r:embed="rId3"/>
          <a:stretch>
            <a:fillRect/>
          </a:stretch>
        </p:blipFill>
        <p:spPr>
          <a:xfrm>
            <a:off x="495431" y="2713806"/>
            <a:ext cx="1849919" cy="1904235"/>
          </a:xfrm>
          <a:prstGeom prst="rect">
            <a:avLst/>
          </a:prstGeom>
        </p:spPr>
      </p:pic>
    </p:spTree>
    <p:extLst>
      <p:ext uri="{BB962C8B-B14F-4D97-AF65-F5344CB8AC3E}">
        <p14:creationId xmlns:p14="http://schemas.microsoft.com/office/powerpoint/2010/main" val="165083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hasCustomPrompt="1"/>
          </p:nvPr>
        </p:nvSpPr>
        <p:spPr>
          <a:xfrm>
            <a:off x="449196" y="4802386"/>
            <a:ext cx="1985288" cy="417194"/>
          </a:xfrm>
        </p:spPr>
        <p:txBody>
          <a:bodyPr anchor="t">
            <a:noAutofit/>
          </a:bodyPr>
          <a:lstStyle>
            <a:lvl1pPr marL="0" indent="0">
              <a:lnSpc>
                <a:spcPct val="100000"/>
              </a:lnSpc>
              <a:spcBef>
                <a:spcPts val="0"/>
              </a:spcBef>
              <a:buFontTx/>
              <a:buNone/>
              <a:defRPr sz="1200" b="1">
                <a:solidFill>
                  <a:schemeClr val="bg1"/>
                </a:solidFill>
                <a:latin typeface="+mn-lt"/>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March 2022</a:t>
            </a:r>
          </a:p>
        </p:txBody>
      </p:sp>
      <p:sp>
        <p:nvSpPr>
          <p:cNvPr id="20" name="Picture Placeholder 19">
            <a:extLst>
              <a:ext uri="{FF2B5EF4-FFF2-40B4-BE49-F238E27FC236}">
                <a16:creationId xmlns:a16="http://schemas.microsoft.com/office/drawing/2014/main" id="{F929752A-E7D5-9E48-AE52-2D05580CE8DD}"/>
              </a:ext>
            </a:extLst>
          </p:cNvPr>
          <p:cNvSpPr>
            <a:spLocks noGrp="1"/>
          </p:cNvSpPr>
          <p:nvPr>
            <p:ph type="pic" sz="quarter" idx="11"/>
          </p:nvPr>
        </p:nvSpPr>
        <p:spPr>
          <a:xfrm>
            <a:off x="4755802" y="0"/>
            <a:ext cx="4911416" cy="5005388"/>
          </a:xfrm>
          <a:custGeom>
            <a:avLst/>
            <a:gdLst>
              <a:gd name="connsiteX0" fmla="*/ 0 w 4910137"/>
              <a:gd name="connsiteY0" fmla="*/ 0 h 5005388"/>
              <a:gd name="connsiteX1" fmla="*/ 4910137 w 4910137"/>
              <a:gd name="connsiteY1" fmla="*/ 0 h 5005388"/>
              <a:gd name="connsiteX2" fmla="*/ 4910137 w 4910137"/>
              <a:gd name="connsiteY2" fmla="*/ 4862356 h 5005388"/>
              <a:gd name="connsiteX3" fmla="*/ 4767105 w 4910137"/>
              <a:gd name="connsiteY3" fmla="*/ 5005388 h 5005388"/>
              <a:gd name="connsiteX4" fmla="*/ 143032 w 4910137"/>
              <a:gd name="connsiteY4" fmla="*/ 5005388 h 5005388"/>
              <a:gd name="connsiteX5" fmla="*/ 0 w 4910137"/>
              <a:gd name="connsiteY5" fmla="*/ 4862356 h 500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0137" h="5005388">
                <a:moveTo>
                  <a:pt x="0" y="0"/>
                </a:moveTo>
                <a:lnTo>
                  <a:pt x="4910137" y="0"/>
                </a:lnTo>
                <a:lnTo>
                  <a:pt x="4910137" y="4862356"/>
                </a:lnTo>
                <a:cubicBezTo>
                  <a:pt x="4910137" y="4941350"/>
                  <a:pt x="4846099" y="5005388"/>
                  <a:pt x="4767105" y="5005388"/>
                </a:cubicBezTo>
                <a:lnTo>
                  <a:pt x="143032" y="5005388"/>
                </a:lnTo>
                <a:cubicBezTo>
                  <a:pt x="64038" y="5005388"/>
                  <a:pt x="0" y="4941350"/>
                  <a:pt x="0" y="4862356"/>
                </a:cubicBezTo>
                <a:close/>
              </a:path>
            </a:pathLst>
          </a:custGeom>
          <a:solidFill>
            <a:srgbClr val="DBDBDB"/>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0FB37AFE-93E9-7847-99EF-668A9FC2964E}"/>
              </a:ext>
            </a:extLst>
          </p:cNvPr>
          <p:cNvSpPr>
            <a:spLocks noGrp="1"/>
          </p:cNvSpPr>
          <p:nvPr>
            <p:ph type="pic" sz="quarter" idx="12"/>
          </p:nvPr>
        </p:nvSpPr>
        <p:spPr>
          <a:xfrm>
            <a:off x="9800544" y="4"/>
            <a:ext cx="2391458" cy="2779489"/>
          </a:xfrm>
          <a:custGeom>
            <a:avLst/>
            <a:gdLst>
              <a:gd name="connsiteX0" fmla="*/ 0 w 2390835"/>
              <a:gd name="connsiteY0" fmla="*/ 0 h 2779489"/>
              <a:gd name="connsiteX1" fmla="*/ 2390835 w 2390835"/>
              <a:gd name="connsiteY1" fmla="*/ 0 h 2779489"/>
              <a:gd name="connsiteX2" fmla="*/ 2390835 w 2390835"/>
              <a:gd name="connsiteY2" fmla="*/ 2779489 h 2779489"/>
              <a:gd name="connsiteX3" fmla="*/ 143032 w 2390835"/>
              <a:gd name="connsiteY3" fmla="*/ 2779489 h 2779489"/>
              <a:gd name="connsiteX4" fmla="*/ 0 w 2390835"/>
              <a:gd name="connsiteY4" fmla="*/ 2636457 h 27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35" h="2779489">
                <a:moveTo>
                  <a:pt x="0" y="0"/>
                </a:moveTo>
                <a:lnTo>
                  <a:pt x="2390835" y="0"/>
                </a:lnTo>
                <a:lnTo>
                  <a:pt x="2390835" y="2779489"/>
                </a:lnTo>
                <a:lnTo>
                  <a:pt x="143032" y="2779489"/>
                </a:lnTo>
                <a:cubicBezTo>
                  <a:pt x="64038" y="2779489"/>
                  <a:pt x="0" y="2715451"/>
                  <a:pt x="0" y="2636457"/>
                </a:cubicBezTo>
                <a:close/>
              </a:path>
            </a:pathLst>
          </a:custGeom>
          <a:solidFill>
            <a:srgbClr val="DBDBDB"/>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59888E99-562D-3046-AF32-C24F85908CC7}"/>
              </a:ext>
            </a:extLst>
          </p:cNvPr>
          <p:cNvSpPr>
            <a:spLocks noGrp="1"/>
          </p:cNvSpPr>
          <p:nvPr>
            <p:ph type="pic" sz="quarter" idx="13"/>
          </p:nvPr>
        </p:nvSpPr>
        <p:spPr>
          <a:xfrm>
            <a:off x="9803718" y="2916191"/>
            <a:ext cx="2388282" cy="3941808"/>
          </a:xfrm>
          <a:custGeom>
            <a:avLst/>
            <a:gdLst>
              <a:gd name="connsiteX0" fmla="*/ 143032 w 2387660"/>
              <a:gd name="connsiteY0" fmla="*/ 0 h 3941808"/>
              <a:gd name="connsiteX1" fmla="*/ 2387660 w 2387660"/>
              <a:gd name="connsiteY1" fmla="*/ 0 h 3941808"/>
              <a:gd name="connsiteX2" fmla="*/ 2387660 w 2387660"/>
              <a:gd name="connsiteY2" fmla="*/ 3941808 h 3941808"/>
              <a:gd name="connsiteX3" fmla="*/ 0 w 2387660"/>
              <a:gd name="connsiteY3" fmla="*/ 3941808 h 3941808"/>
              <a:gd name="connsiteX4" fmla="*/ 0 w 2387660"/>
              <a:gd name="connsiteY4" fmla="*/ 143032 h 3941808"/>
              <a:gd name="connsiteX5" fmla="*/ 143032 w 2387660"/>
              <a:gd name="connsiteY5" fmla="*/ 0 h 394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660" h="3941808">
                <a:moveTo>
                  <a:pt x="143032" y="0"/>
                </a:moveTo>
                <a:lnTo>
                  <a:pt x="2387660" y="0"/>
                </a:lnTo>
                <a:lnTo>
                  <a:pt x="2387660" y="3941808"/>
                </a:lnTo>
                <a:lnTo>
                  <a:pt x="0" y="3941808"/>
                </a:lnTo>
                <a:lnTo>
                  <a:pt x="0" y="143032"/>
                </a:lnTo>
                <a:cubicBezTo>
                  <a:pt x="0" y="64038"/>
                  <a:pt x="64038" y="0"/>
                  <a:pt x="143032" y="0"/>
                </a:cubicBezTo>
                <a:close/>
              </a:path>
            </a:pathLst>
          </a:custGeom>
          <a:solidFill>
            <a:srgbClr val="DBDBDB"/>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3DFDCCBF-E825-CD4D-8D9C-7426C46A6BA7}"/>
              </a:ext>
            </a:extLst>
          </p:cNvPr>
          <p:cNvSpPr>
            <a:spLocks noGrp="1"/>
          </p:cNvSpPr>
          <p:nvPr>
            <p:ph type="pic" sz="quarter" idx="14"/>
          </p:nvPr>
        </p:nvSpPr>
        <p:spPr>
          <a:xfrm>
            <a:off x="4755802" y="5144141"/>
            <a:ext cx="4911416" cy="1713858"/>
          </a:xfrm>
          <a:custGeom>
            <a:avLst/>
            <a:gdLst>
              <a:gd name="connsiteX0" fmla="*/ 143032 w 4910137"/>
              <a:gd name="connsiteY0" fmla="*/ 0 h 1713858"/>
              <a:gd name="connsiteX1" fmla="*/ 4767105 w 4910137"/>
              <a:gd name="connsiteY1" fmla="*/ 0 h 1713858"/>
              <a:gd name="connsiteX2" fmla="*/ 4910137 w 4910137"/>
              <a:gd name="connsiteY2" fmla="*/ 143032 h 1713858"/>
              <a:gd name="connsiteX3" fmla="*/ 4910137 w 4910137"/>
              <a:gd name="connsiteY3" fmla="*/ 1713858 h 1713858"/>
              <a:gd name="connsiteX4" fmla="*/ 0 w 4910137"/>
              <a:gd name="connsiteY4" fmla="*/ 1713858 h 1713858"/>
              <a:gd name="connsiteX5" fmla="*/ 0 w 4910137"/>
              <a:gd name="connsiteY5" fmla="*/ 143032 h 1713858"/>
              <a:gd name="connsiteX6" fmla="*/ 143032 w 4910137"/>
              <a:gd name="connsiteY6" fmla="*/ 0 h 17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0137" h="1713858">
                <a:moveTo>
                  <a:pt x="143032" y="0"/>
                </a:moveTo>
                <a:lnTo>
                  <a:pt x="4767105" y="0"/>
                </a:lnTo>
                <a:cubicBezTo>
                  <a:pt x="4846099" y="0"/>
                  <a:pt x="4910137" y="64038"/>
                  <a:pt x="4910137" y="143032"/>
                </a:cubicBezTo>
                <a:lnTo>
                  <a:pt x="4910137" y="1713858"/>
                </a:lnTo>
                <a:lnTo>
                  <a:pt x="0" y="1713858"/>
                </a:lnTo>
                <a:lnTo>
                  <a:pt x="0" y="143032"/>
                </a:lnTo>
                <a:cubicBezTo>
                  <a:pt x="0" y="64038"/>
                  <a:pt x="64038" y="0"/>
                  <a:pt x="143032" y="0"/>
                </a:cubicBezTo>
                <a:close/>
              </a:path>
            </a:pathLst>
          </a:custGeom>
          <a:solidFill>
            <a:srgbClr val="DBDBDB"/>
          </a:solidFill>
        </p:spPr>
        <p:txBody>
          <a:bodyPr wrap="square">
            <a:noAutofit/>
          </a:bodyPr>
          <a:lstStyle/>
          <a:p>
            <a:endParaRPr lang="en-US"/>
          </a:p>
        </p:txBody>
      </p:sp>
      <p:pic>
        <p:nvPicPr>
          <p:cNvPr id="9" name="Picture 8">
            <a:extLst>
              <a:ext uri="{FF2B5EF4-FFF2-40B4-BE49-F238E27FC236}">
                <a16:creationId xmlns:a16="http://schemas.microsoft.com/office/drawing/2014/main" id="{E88DBFA2-242A-854F-88EC-F23B9FD44AC5}"/>
              </a:ext>
            </a:extLst>
          </p:cNvPr>
          <p:cNvPicPr>
            <a:picLocks noChangeAspect="1"/>
          </p:cNvPicPr>
          <p:nvPr userDrawn="1"/>
        </p:nvPicPr>
        <p:blipFill>
          <a:blip r:embed="rId3"/>
          <a:stretch>
            <a:fillRect/>
          </a:stretch>
        </p:blipFill>
        <p:spPr>
          <a:xfrm>
            <a:off x="495431" y="2713806"/>
            <a:ext cx="1849919" cy="1904235"/>
          </a:xfrm>
          <a:prstGeom prst="rect">
            <a:avLst/>
          </a:prstGeom>
        </p:spPr>
      </p:pic>
    </p:spTree>
    <p:extLst>
      <p:ext uri="{BB962C8B-B14F-4D97-AF65-F5344CB8AC3E}">
        <p14:creationId xmlns:p14="http://schemas.microsoft.com/office/powerpoint/2010/main" val="42627742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1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1" cy="1325880"/>
          </a:xfrm>
        </p:spPr>
        <p:txBody>
          <a:bodyPr anchor="b">
            <a:noAutofit/>
          </a:bodyPr>
          <a:lstStyle>
            <a:lvl1pPr>
              <a:lnSpc>
                <a:spcPct val="100000"/>
              </a:lnSpc>
              <a:defRPr sz="4499">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70"/>
            <a:ext cx="992552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6"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618981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Cover w/ Image">
    <p:bg bwMode="invGray">
      <p:bgPr>
        <a:solidFill>
          <a:schemeClr val="tx2"/>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medium confidence">
            <a:extLst>
              <a:ext uri="{FF2B5EF4-FFF2-40B4-BE49-F238E27FC236}">
                <a16:creationId xmlns:a16="http://schemas.microsoft.com/office/drawing/2014/main" id="{5AD6FA4F-BA38-4220-ADF2-F8FBF0F3A92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4" name="Rectangle 3">
            <a:extLst>
              <a:ext uri="{FF2B5EF4-FFF2-40B4-BE49-F238E27FC236}">
                <a16:creationId xmlns:a16="http://schemas.microsoft.com/office/drawing/2014/main" id="{5EDA8AB8-CC02-461A-8071-0043DF83BFDD}"/>
              </a:ext>
            </a:extLst>
          </p:cNvPr>
          <p:cNvSpPr/>
          <p:nvPr userDrawn="1"/>
        </p:nvSpPr>
        <p:spPr bwMode="inv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3"/>
          <a:srcRect/>
          <a:stretch/>
        </p:blipFill>
        <p:spPr bwMode="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5145" y="3844214"/>
            <a:ext cx="6820089" cy="1325880"/>
          </a:xfrm>
        </p:spPr>
        <p:txBody>
          <a:bodyPr anchor="b">
            <a:noAutofit/>
          </a:bodyPr>
          <a:lstStyle>
            <a:lvl1pPr>
              <a:lnSpc>
                <a:spcPct val="100000"/>
              </a:lnSpc>
              <a:defRPr sz="4499">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5145" y="5173777"/>
            <a:ext cx="6820089"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bwMode="gray">
          <a:xfrm>
            <a:off x="453086"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bwMode="gray">
          <a:xfrm>
            <a:off x="445145"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bwMode="gray">
          <a:xfrm>
            <a:off x="3254275"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bwMode="gray">
          <a:xfrm>
            <a:off x="3246334"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bwMode="gray">
          <a:xfrm>
            <a:off x="6057317"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bwMode="gray">
          <a:xfrm>
            <a:off x="6049376"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247169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3"/>
            <a:ext cx="11094750"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1" cy="365760"/>
          </a:xfrm>
        </p:spPr>
        <p:txBody>
          <a:bodyPr vert="horz" lIns="91440" tIns="45720" rIns="91440" bIns="45720" rtlCol="0">
            <a:noAutofit/>
          </a:bodyPr>
          <a:lstStyle>
            <a:lvl1pPr>
              <a:buNone/>
              <a:defRPr lang="en-US" sz="2000" smtClean="0"/>
            </a:lvl1pPr>
            <a:lvl2pPr>
              <a:defRPr lang="en-US" smtClean="0"/>
            </a:lvl2pPr>
            <a:lvl3pPr>
              <a:defRPr lang="en-US" smtClean="0"/>
            </a:lvl3pPr>
            <a:lvl4pPr>
              <a:defRPr lang="en-US" smtClean="0"/>
            </a:lvl4pPr>
            <a:lvl5pPr>
              <a:defRPr lang="en-US"/>
            </a:lvl5pPr>
          </a:lstStyle>
          <a:p>
            <a:pPr marL="228600" lvl="0" indent="-228600"/>
            <a:r>
              <a:rPr lang="en-US"/>
              <a:t>Click to edit Master text styles</a:t>
            </a:r>
          </a:p>
        </p:txBody>
      </p:sp>
    </p:spTree>
    <p:extLst>
      <p:ext uri="{BB962C8B-B14F-4D97-AF65-F5344CB8AC3E}">
        <p14:creationId xmlns:p14="http://schemas.microsoft.com/office/powerpoint/2010/main" val="82577096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3"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2"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80" y="3479246"/>
            <a:ext cx="4159560"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5368483" y="3479246"/>
            <a:ext cx="4602536"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166293" y="1755774"/>
            <a:ext cx="1632477" cy="1280160"/>
          </a:xfrm>
        </p:spPr>
        <p:txBody>
          <a:bodyPr anchor="ctr"/>
          <a:lstStyle>
            <a:lvl1pPr algn="ctr">
              <a:buNone/>
              <a:defRPr sz="1200"/>
            </a:lvl1pPr>
          </a:lstStyle>
          <a:p>
            <a:r>
              <a:rPr lang="en-US"/>
              <a:t>Place logo</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5054894" y="3565525"/>
            <a:ext cx="0" cy="25964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21406"/>
      </p:ext>
    </p:extLst>
  </p:cSld>
  <p:clrMapOvr>
    <a:masterClrMapping/>
  </p:clrMapOvr>
  <p:transition>
    <p:fade/>
  </p:transition>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1248101"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2"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1161537" y="3479249"/>
            <a:ext cx="4290898"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6761694" y="3479249"/>
            <a:ext cx="4332956"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868152" y="1755774"/>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8470344" y="1755774"/>
            <a:ext cx="1632477" cy="1280160"/>
          </a:xfrm>
        </p:spPr>
        <p:txBody>
          <a:bodyPr anchor="ctr"/>
          <a:lstStyle>
            <a:lvl1pPr algn="ctr">
              <a:buNone/>
              <a:defRPr sz="1200"/>
            </a:lvl1pPr>
          </a:lstStyle>
          <a:p>
            <a:r>
              <a:rPr lang="en-US"/>
              <a:t>Place logo</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6860367"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6097055" y="1755775"/>
            <a:ext cx="0" cy="38989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752445"/>
      </p:ext>
    </p:extLst>
  </p:cSld>
  <p:clrMapOvr>
    <a:masterClrMapping/>
  </p:clrMapOvr>
  <p:transition>
    <p:fade/>
  </p:transition>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10"/>
            <a:ext cx="11191626"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4557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1999" dirty="0"/>
            </a:lvl1pPr>
          </a:lstStyle>
          <a:p>
            <a:pPr marL="228531" lvl="0" indent="-228531"/>
            <a:r>
              <a:rPr lang="en-US"/>
              <a:t>Click to edit Master text styles</a:t>
            </a:r>
          </a:p>
        </p:txBody>
      </p:sp>
    </p:spTree>
    <p:extLst>
      <p:ext uri="{BB962C8B-B14F-4D97-AF65-F5344CB8AC3E}">
        <p14:creationId xmlns:p14="http://schemas.microsoft.com/office/powerpoint/2010/main" val="98533143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4" y="1664208"/>
            <a:ext cx="11191625" cy="4504817"/>
          </a:xfrm>
        </p:spPr>
        <p:txBody>
          <a:bodyPr>
            <a:noAutofit/>
          </a:bodyPr>
          <a:lstStyle>
            <a:lvl1pPr marL="0" indent="0">
              <a:spcBef>
                <a:spcPts val="2199"/>
              </a:spcBef>
              <a:buFont typeface="Arial" panose="020B0604020202020204" pitchFamily="34" charse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42275265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genda_NowLiv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5" y="3312261"/>
            <a:ext cx="7167185" cy="2571615"/>
          </a:xfrm>
        </p:spPr>
        <p:txBody>
          <a:bodyPr>
            <a:noAutofit/>
          </a:bodyPr>
          <a:lstStyle>
            <a:lvl1pPr marL="0" indent="0">
              <a:spcBef>
                <a:spcPts val="800"/>
              </a:spcBef>
              <a:spcAft>
                <a:spcPts val="0"/>
              </a:spcAft>
              <a:buFont typeface="Arial" panose="020B0604020202020204" pitchFamily="34" charset="0"/>
              <a:buNone/>
              <a:defRPr sz="1600" b="0" i="0">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85B80AF-5927-CD48-847E-4309FEB57917}"/>
              </a:ext>
            </a:extLst>
          </p:cNvPr>
          <p:cNvSpPr>
            <a:spLocks noGrp="1"/>
          </p:cNvSpPr>
          <p:nvPr>
            <p:ph type="pic" sz="quarter" idx="10"/>
          </p:nvPr>
        </p:nvSpPr>
        <p:spPr>
          <a:xfrm>
            <a:off x="8092561" y="0"/>
            <a:ext cx="4099441" cy="6858000"/>
          </a:xfrm>
          <a:solidFill>
            <a:srgbClr val="DBDBDB"/>
          </a:solidFill>
        </p:spPr>
        <p:txBody>
          <a:bodyPr/>
          <a:lstStyle/>
          <a:p>
            <a:endParaRPr lang="en-US"/>
          </a:p>
        </p:txBody>
      </p:sp>
      <p:sp>
        <p:nvSpPr>
          <p:cNvPr id="8" name="Title 1">
            <a:extLst>
              <a:ext uri="{FF2B5EF4-FFF2-40B4-BE49-F238E27FC236}">
                <a16:creationId xmlns:a16="http://schemas.microsoft.com/office/drawing/2014/main" id="{1B693029-8B54-FC45-B404-08A171D2A781}"/>
              </a:ext>
            </a:extLst>
          </p:cNvPr>
          <p:cNvSpPr txBox="1">
            <a:spLocks/>
          </p:cNvSpPr>
          <p:nvPr userDrawn="1"/>
        </p:nvSpPr>
        <p:spPr>
          <a:xfrm>
            <a:off x="460948" y="357414"/>
            <a:ext cx="1188402" cy="384600"/>
          </a:xfrm>
          <a:prstGeom prst="rect">
            <a:avLst/>
          </a:prstGeom>
        </p:spPr>
        <p:txBody>
          <a:bodyPr vert="horz" lIns="91416" tIns="45708" rIns="91416" bIns="45708" rtlCol="0" anchor="t" anchorCtr="0">
            <a:no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r>
              <a:rPr lang="en-US" sz="1799" b="1" i="0">
                <a:latin typeface="Gilroy-Semibold" pitchFamily="2" charset="77"/>
              </a:rPr>
              <a:t>Agenda</a:t>
            </a:r>
          </a:p>
        </p:txBody>
      </p:sp>
      <p:sp>
        <p:nvSpPr>
          <p:cNvPr id="11" name="Text Placeholder 10">
            <a:extLst>
              <a:ext uri="{FF2B5EF4-FFF2-40B4-BE49-F238E27FC236}">
                <a16:creationId xmlns:a16="http://schemas.microsoft.com/office/drawing/2014/main" id="{0075F85E-35F3-014D-ABF3-351DDC8169CD}"/>
              </a:ext>
            </a:extLst>
          </p:cNvPr>
          <p:cNvSpPr>
            <a:spLocks noGrp="1"/>
          </p:cNvSpPr>
          <p:nvPr>
            <p:ph type="body" sz="quarter" idx="11" hasCustomPrompt="1"/>
          </p:nvPr>
        </p:nvSpPr>
        <p:spPr>
          <a:xfrm>
            <a:off x="445424" y="2280349"/>
            <a:ext cx="4455322" cy="788988"/>
          </a:xfrm>
        </p:spPr>
        <p:txBody>
          <a:bodyPr/>
          <a:lstStyle>
            <a:lvl1pPr marL="0" indent="0">
              <a:buNone/>
              <a:defRPr sz="4799" b="1" i="0" spc="-150">
                <a:solidFill>
                  <a:schemeClr val="accent1"/>
                </a:solidFill>
                <a:latin typeface="+mn-lt"/>
              </a:defRPr>
            </a:lvl1pPr>
          </a:lstStyle>
          <a:p>
            <a:pPr lvl="0"/>
            <a:r>
              <a:rPr lang="en-US"/>
              <a:t>Welcome</a:t>
            </a:r>
          </a:p>
        </p:txBody>
      </p:sp>
    </p:spTree>
    <p:extLst>
      <p:ext uri="{BB962C8B-B14F-4D97-AF65-F5344CB8AC3E}">
        <p14:creationId xmlns:p14="http://schemas.microsoft.com/office/powerpoint/2010/main" val="241594461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Questions_NowLiv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5" y="3312261"/>
            <a:ext cx="7167185" cy="2571615"/>
          </a:xfrm>
        </p:spPr>
        <p:txBody>
          <a:bodyPr>
            <a:noAutofit/>
          </a:bodyPr>
          <a:lstStyle>
            <a:lvl1pPr marL="0" indent="0">
              <a:spcBef>
                <a:spcPts val="800"/>
              </a:spcBef>
              <a:spcAft>
                <a:spcPts val="0"/>
              </a:spcAft>
              <a:buFont typeface="Arial" panose="020B0604020202020204" pitchFamily="34" charset="0"/>
              <a:buNone/>
              <a:defRPr sz="1600" b="0" i="0">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85B80AF-5927-CD48-847E-4309FEB57917}"/>
              </a:ext>
            </a:extLst>
          </p:cNvPr>
          <p:cNvSpPr>
            <a:spLocks noGrp="1"/>
          </p:cNvSpPr>
          <p:nvPr>
            <p:ph type="pic" sz="quarter" idx="10"/>
          </p:nvPr>
        </p:nvSpPr>
        <p:spPr>
          <a:xfrm>
            <a:off x="8092561" y="0"/>
            <a:ext cx="4099441" cy="6858000"/>
          </a:xfrm>
          <a:solidFill>
            <a:srgbClr val="DBDBDB"/>
          </a:solidFill>
        </p:spPr>
        <p:txBody>
          <a:bodyPr/>
          <a:lstStyle/>
          <a:p>
            <a:endParaRPr lang="en-US"/>
          </a:p>
        </p:txBody>
      </p:sp>
      <p:sp>
        <p:nvSpPr>
          <p:cNvPr id="11" name="Text Placeholder 10">
            <a:extLst>
              <a:ext uri="{FF2B5EF4-FFF2-40B4-BE49-F238E27FC236}">
                <a16:creationId xmlns:a16="http://schemas.microsoft.com/office/drawing/2014/main" id="{0075F85E-35F3-014D-ABF3-351DDC8169CD}"/>
              </a:ext>
            </a:extLst>
          </p:cNvPr>
          <p:cNvSpPr>
            <a:spLocks noGrp="1"/>
          </p:cNvSpPr>
          <p:nvPr>
            <p:ph type="body" sz="quarter" idx="11" hasCustomPrompt="1"/>
          </p:nvPr>
        </p:nvSpPr>
        <p:spPr>
          <a:xfrm>
            <a:off x="435536" y="2270463"/>
            <a:ext cx="4455322" cy="788988"/>
          </a:xfrm>
        </p:spPr>
        <p:txBody>
          <a:bodyPr/>
          <a:lstStyle>
            <a:lvl1pPr marL="0" indent="0">
              <a:buNone/>
              <a:defRPr sz="4799" b="1" i="0" spc="-150">
                <a:solidFill>
                  <a:schemeClr val="accent1"/>
                </a:solidFill>
                <a:latin typeface="+mn-lt"/>
              </a:defRPr>
            </a:lvl1pPr>
          </a:lstStyle>
          <a:p>
            <a:pPr lvl="0"/>
            <a:r>
              <a:rPr lang="en-US"/>
              <a:t>Questions</a:t>
            </a:r>
          </a:p>
        </p:txBody>
      </p:sp>
    </p:spTree>
    <p:extLst>
      <p:ext uri="{BB962C8B-B14F-4D97-AF65-F5344CB8AC3E}">
        <p14:creationId xmlns:p14="http://schemas.microsoft.com/office/powerpoint/2010/main" val="42091029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199"/>
              </a:spcBef>
              <a:buFont typeface="Arial" panose="020B0604020202020204" pitchFamily="34" charse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14438634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8"/>
            <a:ext cx="5015666"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1" y="2401155"/>
            <a:ext cx="5240115" cy="663282"/>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4" y="3298880"/>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1" y="3298880"/>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8"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8"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4"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4"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2165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8"/>
            <a:ext cx="5015666"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1" y="2401155"/>
            <a:ext cx="5240115" cy="663282"/>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4" y="3298880"/>
            <a:ext cx="501566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1" y="3298880"/>
            <a:ext cx="4917769"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8"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8"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4"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4"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0147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8" y="6398202"/>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13613812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9"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6000"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8"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8"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790"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1"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6"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790"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22342824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9"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6000"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8"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8"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790"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1"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6"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790"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33070416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6"/>
            <a:ext cx="2097634"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6"/>
            <a:ext cx="2097634"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9"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790"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6"/>
            <a:ext cx="2097634"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5"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9" y="1867003"/>
            <a:ext cx="357790"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6"/>
            <a:ext cx="2097634"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5"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790"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17712848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6"/>
            <a:ext cx="2097634"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6"/>
            <a:ext cx="2097634"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9"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790"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6"/>
            <a:ext cx="2097634"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5"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9" y="1867003"/>
            <a:ext cx="357790"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6"/>
            <a:ext cx="2097634"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5"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790"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121074321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2431338"/>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3" y="2431338"/>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50368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8" y="3898178"/>
            <a:ext cx="5045211"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7"/>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928A0F3-B231-40DA-9531-9FBAA92C456C}"/>
              </a:ext>
            </a:extLst>
          </p:cNvPr>
          <p:cNvCxnSpPr/>
          <p:nvPr userDrawn="1"/>
        </p:nvCxnSpPr>
        <p:spPr>
          <a:xfrm>
            <a:off x="6096001"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1063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2431338"/>
            <a:ext cx="5036865"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3" y="2431338"/>
            <a:ext cx="5045211"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50368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5045809"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8" y="3898178"/>
            <a:ext cx="5045211"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7"/>
            <a:ext cx="5065278"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6001"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1233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8"/>
            <a:ext cx="3609720"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1" y="2431338"/>
            <a:ext cx="3603675"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360972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8" y="4594257"/>
            <a:ext cx="3603675"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1" y="2431338"/>
            <a:ext cx="3603675"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8" y="4594257"/>
            <a:ext cx="3603675"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79670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8"/>
            <a:ext cx="3609720"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1" y="2431338"/>
            <a:ext cx="3603675"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360972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3616130"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8" y="4594257"/>
            <a:ext cx="3603675"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1" y="2431338"/>
            <a:ext cx="3603675"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8" y="4594257"/>
            <a:ext cx="3603675"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E3C87B7-29F9-4933-BED3-7ADA7396BF8F}"/>
              </a:ext>
            </a:extLst>
          </p:cNvPr>
          <p:cNvCxnSpPr>
            <a:cxnSpLocks/>
          </p:cNvCxnSpPr>
          <p:nvPr userDrawn="1"/>
        </p:nvCxnSpPr>
        <p:spPr>
          <a:xfrm>
            <a:off x="546243" y="3953992"/>
            <a:ext cx="110947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1044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4" y="2185418"/>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5" y="2185418"/>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2" cy="365760"/>
          </a:xfrm>
        </p:spPr>
        <p:txBody>
          <a:bodyPr vert="horz" lIns="91440" tIns="45720" rIns="91440" bIns="45720" rtlCol="0">
            <a:noAutofit/>
          </a:bodyPr>
          <a:lstStyle>
            <a:lvl1pPr marL="0" indent="0">
              <a:buNone/>
              <a:defRPr lang="en-US" sz="1999" smtClean="0"/>
            </a:lvl1pPr>
            <a:lvl2pPr>
              <a:defRPr lang="en-US" smtClean="0"/>
            </a:lvl2pPr>
            <a:lvl3pPr>
              <a:defRPr lang="en-US" smtClean="0"/>
            </a:lvl3pPr>
            <a:lvl4pPr>
              <a:defRPr lang="en-US" smtClean="0"/>
            </a:lvl4pPr>
            <a:lvl5pPr>
              <a:defRPr lang="en-US"/>
            </a:lvl5pPr>
          </a:lstStyle>
          <a:p>
            <a:pPr marL="228531" lvl="0" indent="-228531"/>
            <a:r>
              <a:rPr lang="en-US"/>
              <a:t>Click to edit Master text styles</a:t>
            </a:r>
          </a:p>
        </p:txBody>
      </p:sp>
    </p:spTree>
    <p:extLst>
      <p:ext uri="{BB962C8B-B14F-4D97-AF65-F5344CB8AC3E}">
        <p14:creationId xmlns:p14="http://schemas.microsoft.com/office/powerpoint/2010/main" val="1017374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4" y="2433506"/>
            <a:ext cx="5487829" cy="3735521"/>
          </a:xfrm>
        </p:spPr>
        <p:txBody>
          <a:bodyPr>
            <a:noAutofit/>
          </a:bodyPr>
          <a:lstStyle>
            <a:lvl1pPr marL="226945" indent="-226945">
              <a:buFont typeface="Arial" panose="020B0604020202020204" pitchFamily="34" charset="0"/>
              <a:buChar char="•"/>
              <a:defRPr sz="1799" b="0"/>
            </a:lvl1pPr>
            <a:lvl2pPr marL="517370" indent="-234880">
              <a:buFont typeface="Century Gothic" panose="020B0502020202020204" pitchFamily="34" charset="0"/>
              <a:buChar char="–"/>
              <a:defRPr sz="1799"/>
            </a:lvl2pPr>
            <a:lvl3pPr marL="799860" indent="-228531">
              <a:buFont typeface="Century Gothic" panose="020B0502020202020204" pitchFamily="34" charset="0"/>
              <a:buChar char="–"/>
              <a:defRPr sz="1799"/>
            </a:lvl3pPr>
            <a:lvl4pPr marL="1083938" indent="-226945">
              <a:buFont typeface="Century Gothic" panose="020B0502020202020204" pitchFamily="34" charset="0"/>
              <a:buChar char="–"/>
              <a:defRPr sz="1799"/>
            </a:lvl4pPr>
            <a:lvl5pPr marL="1374363" indent="-234880">
              <a:buFont typeface="Century Gothic" panose="020B0502020202020204" pitchFamily="34" charset="0"/>
              <a:buChar cha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6"/>
            <a:ext cx="5487829" cy="3735521"/>
          </a:xfrm>
        </p:spPr>
        <p:txBody>
          <a:bodyPr>
            <a:noAutofit/>
          </a:bodyPr>
          <a:lstStyle>
            <a:lvl1pPr marL="226945" indent="-226945">
              <a:buFont typeface="Arial" panose="020B0604020202020204" pitchFamily="34" charset="0"/>
              <a:buChar char="•"/>
              <a:defRPr sz="1799" b="0"/>
            </a:lvl1pPr>
            <a:lvl2pPr marL="517370" indent="-234880">
              <a:buFont typeface="Century Gothic" panose="020B0502020202020204" pitchFamily="34" charset="0"/>
              <a:buChar char="–"/>
              <a:defRPr sz="1799"/>
            </a:lvl2pPr>
            <a:lvl3pPr marL="799860" indent="-228531">
              <a:buFont typeface="Century Gothic" panose="020B0502020202020204" pitchFamily="34" charset="0"/>
              <a:buChar char="–"/>
              <a:defRPr sz="1799"/>
            </a:lvl3pPr>
            <a:lvl4pPr marL="1083938" indent="-226945">
              <a:buFont typeface="Century Gothic" panose="020B0502020202020204" pitchFamily="34" charset="0"/>
              <a:buChar char="–"/>
              <a:defRPr sz="1799"/>
            </a:lvl4pPr>
            <a:lvl5pPr marL="1374363" indent="-234880">
              <a:buFont typeface="Century Gothic" panose="020B0502020202020204" pitchFamily="34" charset="0"/>
              <a:buChar cha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7" y="1540789"/>
            <a:ext cx="5487829"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Tree>
    <p:extLst>
      <p:ext uri="{BB962C8B-B14F-4D97-AF65-F5344CB8AC3E}">
        <p14:creationId xmlns:p14="http://schemas.microsoft.com/office/powerpoint/2010/main" val="14297447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Line Header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57D9-9AAA-4A03-A85F-AD550CCBB40B}"/>
              </a:ext>
            </a:extLst>
          </p:cNvPr>
          <p:cNvSpPr>
            <a:spLocks noGrp="1"/>
          </p:cNvSpPr>
          <p:nvPr>
            <p:ph type="title" hasCustomPrompt="1"/>
          </p:nvPr>
        </p:nvSpPr>
        <p:spPr>
          <a:xfrm>
            <a:off x="432240" y="344123"/>
            <a:ext cx="10298475" cy="900000"/>
          </a:xfrm>
          <a:solidFill>
            <a:schemeClr val="accent6"/>
          </a:solidFill>
        </p:spPr>
        <p:txBody>
          <a:bodyPr lIns="0" anchor="ctr"/>
          <a:lstStyle>
            <a:lvl1pPr>
              <a:lnSpc>
                <a:spcPct val="90000"/>
              </a:lnSpc>
              <a:defRPr b="1" i="0">
                <a:solidFill>
                  <a:schemeClr val="accent6"/>
                </a:solidFill>
                <a:latin typeface="Roboto" panose="02000000000000000000" pitchFamily="2" charset="0"/>
                <a:ea typeface="Roboto" panose="02000000000000000000" pitchFamily="2" charset="0"/>
              </a:defRPr>
            </a:lvl1pPr>
          </a:lstStyle>
          <a:p>
            <a:r>
              <a:rPr lang="en-US" dirty="0"/>
              <a:t>Text to edit Master title text to come </a:t>
            </a:r>
            <a:br>
              <a:rPr lang="en-US" dirty="0"/>
            </a:br>
            <a:r>
              <a:rPr lang="en-US" dirty="0"/>
              <a:t>style</a:t>
            </a:r>
          </a:p>
        </p:txBody>
      </p:sp>
      <p:cxnSp>
        <p:nvCxnSpPr>
          <p:cNvPr id="20" name="Straight Connector 19">
            <a:extLst>
              <a:ext uri="{FF2B5EF4-FFF2-40B4-BE49-F238E27FC236}">
                <a16:creationId xmlns:a16="http://schemas.microsoft.com/office/drawing/2014/main" id="{E3990310-7165-8647-B856-9D6C3072111E}"/>
              </a:ext>
            </a:extLst>
          </p:cNvPr>
          <p:cNvCxnSpPr/>
          <p:nvPr userDrawn="1"/>
        </p:nvCxnSpPr>
        <p:spPr bwMode="auto">
          <a:xfrm>
            <a:off x="450000" y="1365259"/>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883572CB-B870-C248-8FA3-7F07BE87DA21}"/>
              </a:ext>
            </a:extLst>
          </p:cNvPr>
          <p:cNvCxnSpPr/>
          <p:nvPr userDrawn="1"/>
        </p:nvCxnSpPr>
        <p:spPr bwMode="auto">
          <a:xfrm>
            <a:off x="810000" y="1365259"/>
            <a:ext cx="360000" cy="0"/>
          </a:xfrm>
          <a:prstGeom prst="line">
            <a:avLst/>
          </a:prstGeom>
          <a:solidFill>
            <a:schemeClr val="accent1"/>
          </a:solidFill>
          <a:ln w="57150" cap="flat" cmpd="sng" algn="ctr">
            <a:solidFill>
              <a:srgbClr val="1C2446"/>
            </a:solidFill>
            <a:prstDash val="solid"/>
            <a:round/>
            <a:headEnd type="none" w="med" len="med"/>
            <a:tailEnd type="none" w="med" len="med"/>
          </a:ln>
          <a:effectLst/>
        </p:spPr>
      </p:cxnSp>
      <p:pic>
        <p:nvPicPr>
          <p:cNvPr id="4" name="Picture 16">
            <a:extLst>
              <a:ext uri="{FF2B5EF4-FFF2-40B4-BE49-F238E27FC236}">
                <a16:creationId xmlns:a16="http://schemas.microsoft.com/office/drawing/2014/main" id="{ECE9B1B2-1A06-6F88-C7C7-9B780FF19D6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858" t="33584" r="39289" b="33731"/>
          <a:stretch/>
        </p:blipFill>
        <p:spPr>
          <a:xfrm>
            <a:off x="11604173" y="221942"/>
            <a:ext cx="446736" cy="420109"/>
          </a:xfrm>
          <a:prstGeom prst="rect">
            <a:avLst/>
          </a:prstGeom>
        </p:spPr>
      </p:pic>
    </p:spTree>
    <p:extLst>
      <p:ext uri="{BB962C8B-B14F-4D97-AF65-F5344CB8AC3E}">
        <p14:creationId xmlns:p14="http://schemas.microsoft.com/office/powerpoint/2010/main" val="16729669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0" y="6400800"/>
            <a:ext cx="5914978" cy="214738"/>
          </a:xfrm>
        </p:spPr>
        <p:txBody>
          <a:bodyPr anchor="b" anchorCtr="0">
            <a:noAutofit/>
          </a:bodyPr>
          <a:lstStyle>
            <a:lvl1pPr marL="0" indent="0">
              <a:lnSpc>
                <a:spcPct val="100000"/>
              </a:lnSpc>
              <a:spcBef>
                <a:spcPts val="300"/>
              </a:spcBef>
              <a:spcAft>
                <a:spcPts val="0"/>
              </a:spcAft>
              <a:buFontTx/>
              <a:buNone/>
              <a:defRPr sz="600"/>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793344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7"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7882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48451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2" cy="361154"/>
          </a:xfrm>
        </p:spPr>
        <p:txBody>
          <a:bodyPr>
            <a:noAutofit/>
          </a:bodyPr>
          <a:lstStyle>
            <a:lvl1pPr marL="0" indent="0">
              <a:buFontTx/>
              <a:buNone/>
              <a:defRPr sz="1999"/>
            </a:lvl1pPr>
          </a:lstStyle>
          <a:p>
            <a:pPr lvl="0"/>
            <a:r>
              <a:rPr lang="en-US"/>
              <a:t>Click to edit Master text styles</a:t>
            </a:r>
          </a:p>
        </p:txBody>
      </p:sp>
    </p:spTree>
    <p:extLst>
      <p:ext uri="{BB962C8B-B14F-4D97-AF65-F5344CB8AC3E}">
        <p14:creationId xmlns:p14="http://schemas.microsoft.com/office/powerpoint/2010/main" val="13043856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9" y="6398202"/>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5"/>
            <a:ext cx="11094751"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2" cy="365760"/>
          </a:xfrm>
        </p:spPr>
        <p:txBody>
          <a:bodyPr vert="horz" lIns="91440" tIns="45720" rIns="91440" bIns="45720" rtlCol="0">
            <a:noAutofit/>
          </a:bodyPr>
          <a:lstStyle>
            <a:lvl1pPr>
              <a:buNone/>
              <a:defRPr lang="en-US" sz="1999" smtClean="0"/>
            </a:lvl1pPr>
            <a:lvl2pPr>
              <a:defRPr lang="en-US" smtClean="0"/>
            </a:lvl2pPr>
            <a:lvl3pPr>
              <a:defRPr lang="en-US" smtClean="0"/>
            </a:lvl3pPr>
            <a:lvl4pPr>
              <a:defRPr lang="en-US" smtClean="0"/>
            </a:lvl4pPr>
            <a:lvl5pPr>
              <a:defRPr lang="en-US"/>
            </a:lvl5pPr>
          </a:lstStyle>
          <a:p>
            <a:pPr marL="228531" lvl="0" indent="-228531"/>
            <a:r>
              <a:rPr lang="en-US"/>
              <a:t>Click to edit Master text styles</a:t>
            </a:r>
          </a:p>
        </p:txBody>
      </p:sp>
    </p:spTree>
    <p:extLst>
      <p:ext uri="{BB962C8B-B14F-4D97-AF65-F5344CB8AC3E}">
        <p14:creationId xmlns:p14="http://schemas.microsoft.com/office/powerpoint/2010/main" val="33144489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9" y="6398202"/>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2996548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1" y="6400800"/>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40066614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9"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7"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7"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7674387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9"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7"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7"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991720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11526193" cy="5641440"/>
          </a:xfrm>
          <a:prstGeom prst="rect">
            <a:avLst/>
          </a:prstGeom>
          <a:noFill/>
        </p:spPr>
        <p:txBody>
          <a:bodyPr wrap="square" rtlCol="0">
            <a:noAutofit/>
          </a:bodyPr>
          <a:lstStyle/>
          <a:p>
            <a:pPr algn="l">
              <a:lnSpc>
                <a:spcPct val="90000"/>
              </a:lnSpc>
            </a:pPr>
            <a:r>
              <a:rPr lang="en-US" sz="6798" b="1" spc="-150" baseline="0">
                <a:solidFill>
                  <a:schemeClr val="bg1"/>
                </a:solidFill>
              </a:rPr>
              <a:t>No matter where work happens, digital workﬂows drive productivity and </a:t>
            </a:r>
            <a:br>
              <a:rPr lang="en-US" sz="6798" b="1" spc="-150" baseline="0">
                <a:solidFill>
                  <a:schemeClr val="bg1"/>
                </a:solidFill>
              </a:rPr>
            </a:br>
            <a:r>
              <a:rPr lang="en-US" sz="6798" b="1" spc="-150" baseline="0">
                <a:solidFill>
                  <a:schemeClr val="bg1"/>
                </a:solidFill>
              </a:rPr>
              <a:t>great experiences.</a:t>
            </a:r>
          </a:p>
        </p:txBody>
      </p:sp>
    </p:spTree>
    <p:extLst>
      <p:ext uri="{BB962C8B-B14F-4D97-AF65-F5344CB8AC3E}">
        <p14:creationId xmlns:p14="http://schemas.microsoft.com/office/powerpoint/2010/main" val="36895339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4929078" cy="5641440"/>
          </a:xfrm>
          <a:prstGeom prst="rect">
            <a:avLst/>
          </a:prstGeom>
          <a:noFill/>
        </p:spPr>
        <p:txBody>
          <a:bodyPr wrap="square" rtlCol="0">
            <a:noAutofit/>
          </a:bodyPr>
          <a:lstStyle/>
          <a:p>
            <a:pPr algn="l">
              <a:lnSpc>
                <a:spcPct val="90000"/>
              </a:lnSpc>
            </a:pPr>
            <a:r>
              <a:rPr lang="en-US" sz="6798" b="1" spc="-150" baseline="0">
                <a:solidFill>
                  <a:schemeClr val="bg1"/>
                </a:solidFill>
              </a:rPr>
              <a:t>Our work makes </a:t>
            </a:r>
            <a:br>
              <a:rPr lang="en-US" sz="6798" b="1" spc="-150" baseline="0">
                <a:solidFill>
                  <a:schemeClr val="bg1"/>
                </a:solidFill>
              </a:rPr>
            </a:br>
            <a:r>
              <a:rPr lang="en-US" sz="6798"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3" y="361340"/>
            <a:ext cx="4214323"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6802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6975173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4929078" cy="5641440"/>
          </a:xfrm>
          <a:prstGeom prst="rect">
            <a:avLst/>
          </a:prstGeom>
          <a:noFill/>
        </p:spPr>
        <p:txBody>
          <a:bodyPr wrap="square" rtlCol="0">
            <a:noAutofit/>
          </a:bodyPr>
          <a:lstStyle/>
          <a:p>
            <a:pPr algn="l">
              <a:lnSpc>
                <a:spcPct val="90000"/>
              </a:lnSpc>
            </a:pPr>
            <a:r>
              <a:rPr lang="en-US" sz="6798" b="1" spc="-150" baseline="0">
                <a:solidFill>
                  <a:schemeClr val="bg1"/>
                </a:solidFill>
              </a:rPr>
              <a:t>Our work makes </a:t>
            </a:r>
            <a:br>
              <a:rPr lang="en-US" sz="6798" b="1" spc="-150" baseline="0">
                <a:solidFill>
                  <a:schemeClr val="bg1"/>
                </a:solidFill>
              </a:rPr>
            </a:br>
            <a:r>
              <a:rPr lang="en-US" sz="6798"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3" y="361340"/>
            <a:ext cx="4214323" cy="4321175"/>
          </a:xfrm>
        </p:spPr>
        <p:txBody>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2978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auto">
          <a:xfrm>
            <a:off x="456866"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bg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bg1"/>
                </a:solidFill>
              </a:rPr>
            </a:br>
            <a:r>
              <a:rPr lang="en-US" sz="1600">
                <a:solidFill>
                  <a:schemeClr val="bg1"/>
                </a:solidFill>
              </a:rPr>
              <a:t>or functionality. The development, release, and timing of any features or functionality described </a:t>
            </a:r>
            <a:br>
              <a:rPr lang="en-US" sz="1600">
                <a:solidFill>
                  <a:schemeClr val="bg1"/>
                </a:solidFill>
              </a:rPr>
            </a:br>
            <a:r>
              <a:rPr lang="en-US" sz="1600">
                <a:solidFill>
                  <a:schemeClr val="bg1"/>
                </a:solidFill>
              </a:rPr>
              <a:t>for our products remains at our sole discretion. We undertake no obligation, and do not intend, </a:t>
            </a:r>
            <a:br>
              <a:rPr lang="en-US" sz="1600">
                <a:solidFill>
                  <a:schemeClr val="bg1"/>
                </a:solidFill>
              </a:rPr>
            </a:br>
            <a:r>
              <a:rPr lang="en-US" sz="1600">
                <a:solidFill>
                  <a:schemeClr val="bg1"/>
                </a:solidFill>
              </a:rPr>
              <a:t>to update the forward‑looking statements.</a:t>
            </a:r>
          </a:p>
        </p:txBody>
      </p:sp>
    </p:spTree>
    <p:extLst>
      <p:ext uri="{BB962C8B-B14F-4D97-AF65-F5344CB8AC3E}">
        <p14:creationId xmlns:p14="http://schemas.microsoft.com/office/powerpoint/2010/main" val="9267423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4" y="1655845"/>
            <a:ext cx="4307629" cy="3495862"/>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195"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7" y="3765084"/>
            <a:ext cx="4780184" cy="1767269"/>
          </a:xfrm>
        </p:spPr>
        <p:txBody>
          <a:bodyPr>
            <a:noAutofit/>
          </a:bodyPr>
          <a:lstStyle>
            <a:lvl1pPr marL="0" indent="0">
              <a:buNone/>
              <a:defRPr sz="1200" b="1"/>
            </a:lvl1pPr>
            <a:lvl2pPr marL="284077" indent="0">
              <a:buNone/>
              <a:defRPr sz="1200"/>
            </a:lvl2pPr>
            <a:lvl3pPr marL="572915" indent="0">
              <a:buNone/>
              <a:defRPr sz="1200"/>
            </a:lvl3pPr>
            <a:lvl4pPr marL="856993" indent="0">
              <a:buNone/>
              <a:defRPr sz="1200"/>
            </a:lvl4pPr>
            <a:lvl5pPr marL="114107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8890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gline with photo">
    <p:bg bwMode="invGray">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8" y="0"/>
            <a:ext cx="5238527" cy="6858000"/>
          </a:xfrm>
          <a:solidFill>
            <a:schemeClr val="bg1">
              <a:lumMod val="95000"/>
            </a:schemeClr>
          </a:solidFill>
        </p:spPr>
        <p:txBody>
          <a:bodyPr anchor="ctr" anchorCtr="0"/>
          <a:lstStyle>
            <a:lvl1pPr>
              <a:lnSpc>
                <a:spcPct val="100000"/>
              </a:lnSpc>
              <a:defRPr>
                <a:solidFill>
                  <a:schemeClr val="tx1"/>
                </a:solidFill>
              </a:defRPr>
            </a:lvl1pPr>
          </a:lstStyle>
          <a:p>
            <a:endParaRPr lang="en-US"/>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9959" y="6401963"/>
            <a:ext cx="4767278" cy="214738"/>
          </a:xfrm>
        </p:spPr>
        <p:txBody>
          <a:bodyPr anchor="b" anchorCtr="0">
            <a:noAutofit/>
          </a:bodyPr>
          <a:lstStyle>
            <a:lvl1pPr marL="0" indent="0">
              <a:lnSpc>
                <a:spcPct val="100000"/>
              </a:lnSpc>
              <a:spcBef>
                <a:spcPts val="300"/>
              </a:spcBef>
              <a:spcAft>
                <a:spcPts val="0"/>
              </a:spcAft>
              <a:buFontTx/>
              <a:buNone/>
              <a:defRPr sz="600">
                <a:solidFill>
                  <a:schemeClr val="bg1"/>
                </a:solidFill>
              </a:defRPr>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8" y="412270"/>
            <a:ext cx="6183335" cy="1195883"/>
          </a:xfrm>
        </p:spPr>
        <p:txBody>
          <a:bodyPr/>
          <a:lstStyle>
            <a:lvl1pPr>
              <a:lnSpc>
                <a:spcPct val="80000"/>
              </a:lnSpc>
              <a:defRPr sz="6798">
                <a:solidFill>
                  <a:schemeClr val="bg1"/>
                </a:solidFill>
              </a:defRPr>
            </a:lvl1pPr>
          </a:lstStyle>
          <a:p>
            <a:r>
              <a:rPr lang="en-US"/>
              <a:t>Click to edit Master title style</a:t>
            </a:r>
          </a:p>
        </p:txBody>
      </p:sp>
    </p:spTree>
    <p:extLst>
      <p:ext uri="{BB962C8B-B14F-4D97-AF65-F5344CB8AC3E}">
        <p14:creationId xmlns:p14="http://schemas.microsoft.com/office/powerpoint/2010/main" val="3193237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2"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407364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2"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038872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2"/>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1" y="1763587"/>
            <a:ext cx="5837779" cy="5118266"/>
          </a:xfrm>
          <a:prstGeom prst="rect">
            <a:avLst/>
          </a:prstGeom>
        </p:spPr>
      </p:pic>
    </p:spTree>
    <p:extLst>
      <p:ext uri="{BB962C8B-B14F-4D97-AF65-F5344CB8AC3E}">
        <p14:creationId xmlns:p14="http://schemas.microsoft.com/office/powerpoint/2010/main" val="38205657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4"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9" y="2010036"/>
            <a:ext cx="6048279" cy="4870861"/>
          </a:xfrm>
          <a:prstGeom prst="rect">
            <a:avLst/>
          </a:prstGeom>
        </p:spPr>
      </p:pic>
    </p:spTree>
    <p:extLst>
      <p:ext uri="{BB962C8B-B14F-4D97-AF65-F5344CB8AC3E}">
        <p14:creationId xmlns:p14="http://schemas.microsoft.com/office/powerpoint/2010/main" val="381568679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9" y="2137613"/>
            <a:ext cx="9472470" cy="2736026"/>
          </a:xfrm>
          <a:prstGeom prst="rect">
            <a:avLst/>
          </a:prstGeom>
        </p:spPr>
      </p:pic>
    </p:spTree>
    <p:extLst>
      <p:ext uri="{BB962C8B-B14F-4D97-AF65-F5344CB8AC3E}">
        <p14:creationId xmlns:p14="http://schemas.microsoft.com/office/powerpoint/2010/main" val="36592042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1" y="3911228"/>
            <a:ext cx="7841371" cy="1325880"/>
          </a:xfrm>
        </p:spPr>
        <p:txBody>
          <a:bodyPr anchor="b">
            <a:noAutofit/>
          </a:bodyPr>
          <a:lstStyle>
            <a:lvl1pPr>
              <a:lnSpc>
                <a:spcPct val="100000"/>
              </a:lnSpc>
              <a:defRPr sz="4499">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1" y="5386234"/>
            <a:ext cx="784137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33922343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8"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8"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6" y="1685663"/>
            <a:ext cx="3605166" cy="674285"/>
          </a:xfrm>
          <a:noFill/>
        </p:spPr>
        <p:txBody>
          <a:bodyPr anchor="b" anchorCtr="0">
            <a:noAutofit/>
          </a:bodyPr>
          <a:lstStyle>
            <a:lvl1pPr marL="0" indent="0">
              <a:buFontTx/>
              <a:buNone/>
              <a:defRPr sz="16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68"/>
            <a:ext cx="2926842" cy="1785065"/>
          </a:xfrm>
          <a:noFill/>
        </p:spPr>
        <p:txBody>
          <a:bodyPr>
            <a:noAutofit/>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6" y="3307722"/>
            <a:ext cx="3603674" cy="674285"/>
          </a:xfrm>
          <a:noFill/>
        </p:spPr>
        <p:txBody>
          <a:bodyPr anchor="b" anchorCtr="0">
            <a:noAutofit/>
          </a:bodyPr>
          <a:lstStyle>
            <a:lvl1pPr marL="0" indent="0">
              <a:buFontTx/>
              <a:buNone/>
              <a:defRPr sz="8400" b="1">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8276269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bwMode="invGray">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bwMode="gray">
          <a:xfrm>
            <a:off x="9667219" y="0"/>
            <a:ext cx="2524783"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1" y="3911228"/>
            <a:ext cx="7841371" cy="1325880"/>
          </a:xfrm>
        </p:spPr>
        <p:txBody>
          <a:bodyPr anchor="b">
            <a:noAutofit/>
          </a:bodyPr>
          <a:lstStyle>
            <a:lvl1pPr>
              <a:lnSpc>
                <a:spcPct val="100000"/>
              </a:lnSpc>
              <a:defRPr sz="4499">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1" y="5386234"/>
            <a:ext cx="784137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34477023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1">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32868" y="952501"/>
            <a:ext cx="5591677" cy="4567238"/>
          </a:xfrm>
        </p:spPr>
        <p:txBody>
          <a:bodyPr anchor="ctr">
            <a:noAutofit/>
          </a:bodyPr>
          <a:lstStyle>
            <a:lvl1pPr>
              <a:lnSpc>
                <a:spcPct val="85000"/>
              </a:lnSpc>
              <a:defRPr sz="6598" spc="-150">
                <a:solidFill>
                  <a:schemeClr val="accent1"/>
                </a:solidFill>
                <a:latin typeface="+mn-lt"/>
              </a:defRPr>
            </a:lvl1pPr>
          </a:lstStyle>
          <a:p>
            <a:r>
              <a:rPr lang="en-US"/>
              <a:t>Click to edit Master title </a:t>
            </a:r>
          </a:p>
        </p:txBody>
      </p:sp>
      <p:sp>
        <p:nvSpPr>
          <p:cNvPr id="22" name="Picture Placeholder 21">
            <a:extLst>
              <a:ext uri="{FF2B5EF4-FFF2-40B4-BE49-F238E27FC236}">
                <a16:creationId xmlns:a16="http://schemas.microsoft.com/office/drawing/2014/main" id="{9541CBAD-21C9-774A-B775-E8A8F957126F}"/>
              </a:ext>
            </a:extLst>
          </p:cNvPr>
          <p:cNvSpPr>
            <a:spLocks noGrp="1"/>
          </p:cNvSpPr>
          <p:nvPr>
            <p:ph type="pic" sz="quarter" idx="11"/>
          </p:nvPr>
        </p:nvSpPr>
        <p:spPr>
          <a:xfrm>
            <a:off x="6724816" y="0"/>
            <a:ext cx="2691816" cy="4328984"/>
          </a:xfrm>
          <a:custGeom>
            <a:avLst/>
            <a:gdLst>
              <a:gd name="connsiteX0" fmla="*/ 0 w 2691115"/>
              <a:gd name="connsiteY0" fmla="*/ 0 h 4328984"/>
              <a:gd name="connsiteX1" fmla="*/ 2691115 w 2691115"/>
              <a:gd name="connsiteY1" fmla="*/ 0 h 4328984"/>
              <a:gd name="connsiteX2" fmla="*/ 2691115 w 2691115"/>
              <a:gd name="connsiteY2" fmla="*/ 4197819 h 4328984"/>
              <a:gd name="connsiteX3" fmla="*/ 2559950 w 2691115"/>
              <a:gd name="connsiteY3" fmla="*/ 4328984 h 4328984"/>
              <a:gd name="connsiteX4" fmla="*/ 131165 w 2691115"/>
              <a:gd name="connsiteY4" fmla="*/ 4328984 h 4328984"/>
              <a:gd name="connsiteX5" fmla="*/ 0 w 2691115"/>
              <a:gd name="connsiteY5" fmla="*/ 4197819 h 432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1115" h="4328984">
                <a:moveTo>
                  <a:pt x="0" y="0"/>
                </a:moveTo>
                <a:lnTo>
                  <a:pt x="2691115" y="0"/>
                </a:lnTo>
                <a:lnTo>
                  <a:pt x="2691115" y="4197819"/>
                </a:lnTo>
                <a:cubicBezTo>
                  <a:pt x="2691115" y="4270259"/>
                  <a:pt x="2632390" y="4328984"/>
                  <a:pt x="2559950" y="4328984"/>
                </a:cubicBezTo>
                <a:lnTo>
                  <a:pt x="131165" y="4328984"/>
                </a:lnTo>
                <a:cubicBezTo>
                  <a:pt x="58725" y="4328984"/>
                  <a:pt x="0" y="4270259"/>
                  <a:pt x="0" y="4197819"/>
                </a:cubicBezTo>
                <a:close/>
              </a:path>
            </a:pathLst>
          </a:custGeom>
          <a:solidFill>
            <a:schemeClr val="bg1">
              <a:lumMod val="95000"/>
            </a:schemeClr>
          </a:solidFill>
        </p:spPr>
        <p:txBody>
          <a:bodyPr vert="horz" wrap="square" lIns="91440" tIns="45720" rIns="91440" bIns="45720" rtlCol="0">
            <a:noAutofit/>
          </a:bodyPr>
          <a:lstStyle>
            <a:lvl1pPr>
              <a:defRPr lang="en-US"/>
            </a:lvl1pPr>
          </a:lstStyle>
          <a:p>
            <a:pPr lvl="0"/>
            <a:endParaRPr lang="en-US"/>
          </a:p>
        </p:txBody>
      </p:sp>
      <p:sp>
        <p:nvSpPr>
          <p:cNvPr id="24" name="Picture Placeholder 23">
            <a:extLst>
              <a:ext uri="{FF2B5EF4-FFF2-40B4-BE49-F238E27FC236}">
                <a16:creationId xmlns:a16="http://schemas.microsoft.com/office/drawing/2014/main" id="{BC1408E0-2D11-334D-B974-C7F399DC4FAE}"/>
              </a:ext>
            </a:extLst>
          </p:cNvPr>
          <p:cNvSpPr>
            <a:spLocks noGrp="1"/>
          </p:cNvSpPr>
          <p:nvPr>
            <p:ph type="pic" sz="quarter" idx="12"/>
          </p:nvPr>
        </p:nvSpPr>
        <p:spPr>
          <a:xfrm>
            <a:off x="9549956" y="0"/>
            <a:ext cx="2642044" cy="2240478"/>
          </a:xfrm>
          <a:custGeom>
            <a:avLst/>
            <a:gdLst>
              <a:gd name="connsiteX0" fmla="*/ 0 w 2641356"/>
              <a:gd name="connsiteY0" fmla="*/ 0 h 2240478"/>
              <a:gd name="connsiteX1" fmla="*/ 2641356 w 2641356"/>
              <a:gd name="connsiteY1" fmla="*/ 0 h 2240478"/>
              <a:gd name="connsiteX2" fmla="*/ 2641356 w 2641356"/>
              <a:gd name="connsiteY2" fmla="*/ 2240478 h 2240478"/>
              <a:gd name="connsiteX3" fmla="*/ 143032 w 2641356"/>
              <a:gd name="connsiteY3" fmla="*/ 2240478 h 2240478"/>
              <a:gd name="connsiteX4" fmla="*/ 0 w 2641356"/>
              <a:gd name="connsiteY4" fmla="*/ 2097446 h 224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356" h="2240478">
                <a:moveTo>
                  <a:pt x="0" y="0"/>
                </a:moveTo>
                <a:lnTo>
                  <a:pt x="2641356" y="0"/>
                </a:lnTo>
                <a:lnTo>
                  <a:pt x="2641356" y="2240478"/>
                </a:lnTo>
                <a:lnTo>
                  <a:pt x="143032" y="2240478"/>
                </a:lnTo>
                <a:cubicBezTo>
                  <a:pt x="64038" y="2240478"/>
                  <a:pt x="0" y="2176440"/>
                  <a:pt x="0" y="2097446"/>
                </a:cubicBezTo>
                <a:close/>
              </a:path>
            </a:pathLst>
          </a:custGeom>
          <a:solidFill>
            <a:schemeClr val="bg1">
              <a:lumMod val="9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E0767EF8-FAF5-1748-ACC2-CFBC8A0F6D07}"/>
              </a:ext>
            </a:extLst>
          </p:cNvPr>
          <p:cNvSpPr>
            <a:spLocks noGrp="1"/>
          </p:cNvSpPr>
          <p:nvPr>
            <p:ph type="pic" sz="quarter" idx="13"/>
          </p:nvPr>
        </p:nvSpPr>
        <p:spPr>
          <a:xfrm>
            <a:off x="9549956" y="2412195"/>
            <a:ext cx="2642044" cy="4445809"/>
          </a:xfrm>
          <a:custGeom>
            <a:avLst/>
            <a:gdLst>
              <a:gd name="connsiteX0" fmla="*/ 143032 w 2641356"/>
              <a:gd name="connsiteY0" fmla="*/ 0 h 4445809"/>
              <a:gd name="connsiteX1" fmla="*/ 2641356 w 2641356"/>
              <a:gd name="connsiteY1" fmla="*/ 0 h 4445809"/>
              <a:gd name="connsiteX2" fmla="*/ 2641356 w 2641356"/>
              <a:gd name="connsiteY2" fmla="*/ 4445809 h 4445809"/>
              <a:gd name="connsiteX3" fmla="*/ 0 w 2641356"/>
              <a:gd name="connsiteY3" fmla="*/ 4445809 h 4445809"/>
              <a:gd name="connsiteX4" fmla="*/ 0 w 2641356"/>
              <a:gd name="connsiteY4" fmla="*/ 143032 h 4445809"/>
              <a:gd name="connsiteX5" fmla="*/ 143032 w 2641356"/>
              <a:gd name="connsiteY5" fmla="*/ 0 h 44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1356" h="4445809">
                <a:moveTo>
                  <a:pt x="143032" y="0"/>
                </a:moveTo>
                <a:lnTo>
                  <a:pt x="2641356" y="0"/>
                </a:lnTo>
                <a:lnTo>
                  <a:pt x="2641356" y="4445809"/>
                </a:lnTo>
                <a:lnTo>
                  <a:pt x="0" y="4445809"/>
                </a:lnTo>
                <a:lnTo>
                  <a:pt x="0" y="143032"/>
                </a:lnTo>
                <a:cubicBezTo>
                  <a:pt x="0" y="64038"/>
                  <a:pt x="64038" y="0"/>
                  <a:pt x="143032" y="0"/>
                </a:cubicBezTo>
                <a:close/>
              </a:path>
            </a:pathLst>
          </a:custGeom>
          <a:solidFill>
            <a:schemeClr val="bg1">
              <a:lumMod val="9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8FB143A0-4737-AB41-BFB1-C7DA3DD37BFD}"/>
              </a:ext>
            </a:extLst>
          </p:cNvPr>
          <p:cNvSpPr>
            <a:spLocks noGrp="1"/>
          </p:cNvSpPr>
          <p:nvPr>
            <p:ph type="pic" sz="quarter" idx="15"/>
          </p:nvPr>
        </p:nvSpPr>
        <p:spPr>
          <a:xfrm>
            <a:off x="6724816" y="4497446"/>
            <a:ext cx="2691816" cy="2360554"/>
          </a:xfrm>
          <a:custGeom>
            <a:avLst/>
            <a:gdLst>
              <a:gd name="connsiteX0" fmla="*/ 131165 w 2691115"/>
              <a:gd name="connsiteY0" fmla="*/ 0 h 2360554"/>
              <a:gd name="connsiteX1" fmla="*/ 2559950 w 2691115"/>
              <a:gd name="connsiteY1" fmla="*/ 0 h 2360554"/>
              <a:gd name="connsiteX2" fmla="*/ 2691115 w 2691115"/>
              <a:gd name="connsiteY2" fmla="*/ 131165 h 2360554"/>
              <a:gd name="connsiteX3" fmla="*/ 2691115 w 2691115"/>
              <a:gd name="connsiteY3" fmla="*/ 2360554 h 2360554"/>
              <a:gd name="connsiteX4" fmla="*/ 0 w 2691115"/>
              <a:gd name="connsiteY4" fmla="*/ 2360554 h 2360554"/>
              <a:gd name="connsiteX5" fmla="*/ 0 w 2691115"/>
              <a:gd name="connsiteY5" fmla="*/ 131165 h 2360554"/>
              <a:gd name="connsiteX6" fmla="*/ 131165 w 2691115"/>
              <a:gd name="connsiteY6" fmla="*/ 0 h 236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1115" h="2360554">
                <a:moveTo>
                  <a:pt x="131165" y="0"/>
                </a:moveTo>
                <a:lnTo>
                  <a:pt x="2559950" y="0"/>
                </a:lnTo>
                <a:cubicBezTo>
                  <a:pt x="2632390" y="0"/>
                  <a:pt x="2691115" y="58725"/>
                  <a:pt x="2691115" y="131165"/>
                </a:cubicBezTo>
                <a:lnTo>
                  <a:pt x="2691115" y="2360554"/>
                </a:lnTo>
                <a:lnTo>
                  <a:pt x="0" y="2360554"/>
                </a:lnTo>
                <a:lnTo>
                  <a:pt x="0" y="131165"/>
                </a:lnTo>
                <a:cubicBezTo>
                  <a:pt x="0" y="58725"/>
                  <a:pt x="58725" y="0"/>
                  <a:pt x="131165" y="0"/>
                </a:cubicBezTo>
                <a:close/>
              </a:path>
            </a:pathLst>
          </a:custGeom>
          <a:solidFill>
            <a:schemeClr val="bg1">
              <a:lumMod val="95000"/>
            </a:schemeClr>
          </a:solidFill>
        </p:spPr>
        <p:txBody>
          <a:bodyPr vert="horz" wrap="square" lIns="91440" tIns="45720" rIns="91440" bIns="45720" rtlCol="0">
            <a:noAutofit/>
          </a:bodyPr>
          <a:lstStyle>
            <a:lvl1pPr>
              <a:defRPr lang="en-US"/>
            </a:lvl1pPr>
          </a:lstStyle>
          <a:p>
            <a:pPr lvl="0"/>
            <a:endParaRPr lang="en-US"/>
          </a:p>
        </p:txBody>
      </p:sp>
      <p:pic>
        <p:nvPicPr>
          <p:cNvPr id="29" name="Picture 28">
            <a:extLst>
              <a:ext uri="{FF2B5EF4-FFF2-40B4-BE49-F238E27FC236}">
                <a16:creationId xmlns:a16="http://schemas.microsoft.com/office/drawing/2014/main" id="{FC815E56-D145-BD4B-AC96-9A46385CA864}"/>
              </a:ext>
            </a:extLst>
          </p:cNvPr>
          <p:cNvPicPr>
            <a:picLocks noChangeAspect="1"/>
          </p:cNvPicPr>
          <p:nvPr userDrawn="1"/>
        </p:nvPicPr>
        <p:blipFill>
          <a:blip r:embed="rId2"/>
          <a:srcRect/>
          <a:stretch/>
        </p:blipFill>
        <p:spPr bwMode="invGray">
          <a:xfrm>
            <a:off x="478499" y="6354439"/>
            <a:ext cx="980845" cy="282164"/>
          </a:xfrm>
          <a:prstGeom prst="rect">
            <a:avLst/>
          </a:prstGeom>
        </p:spPr>
      </p:pic>
    </p:spTree>
    <p:extLst>
      <p:ext uri="{BB962C8B-B14F-4D97-AF65-F5344CB8AC3E}">
        <p14:creationId xmlns:p14="http://schemas.microsoft.com/office/powerpoint/2010/main" val="17515295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2">
    <p:bg bwMode="invGray">
      <p:bgPr>
        <a:solidFill>
          <a:schemeClr val="tx2"/>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DD47B1FA-C2F9-B842-A8E4-6558D02EB09C}"/>
              </a:ext>
            </a:extLst>
          </p:cNvPr>
          <p:cNvSpPr>
            <a:spLocks noGrp="1"/>
          </p:cNvSpPr>
          <p:nvPr>
            <p:ph type="pic" sz="quarter" idx="16"/>
          </p:nvPr>
        </p:nvSpPr>
        <p:spPr>
          <a:xfrm>
            <a:off x="6724817" y="-1"/>
            <a:ext cx="5467187" cy="3072416"/>
          </a:xfrm>
          <a:custGeom>
            <a:avLst/>
            <a:gdLst>
              <a:gd name="connsiteX0" fmla="*/ 0 w 5465763"/>
              <a:gd name="connsiteY0" fmla="*/ 0 h 3072416"/>
              <a:gd name="connsiteX1" fmla="*/ 5465763 w 5465763"/>
              <a:gd name="connsiteY1" fmla="*/ 0 h 3072416"/>
              <a:gd name="connsiteX2" fmla="*/ 5465763 w 5465763"/>
              <a:gd name="connsiteY2" fmla="*/ 3072416 h 3072416"/>
              <a:gd name="connsiteX3" fmla="*/ 151683 w 5465763"/>
              <a:gd name="connsiteY3" fmla="*/ 3072416 h 3072416"/>
              <a:gd name="connsiteX4" fmla="*/ 0 w 5465763"/>
              <a:gd name="connsiteY4" fmla="*/ 2920733 h 307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5763" h="3072416">
                <a:moveTo>
                  <a:pt x="0" y="0"/>
                </a:moveTo>
                <a:lnTo>
                  <a:pt x="5465763" y="0"/>
                </a:lnTo>
                <a:lnTo>
                  <a:pt x="5465763" y="3072416"/>
                </a:lnTo>
                <a:lnTo>
                  <a:pt x="151683" y="3072416"/>
                </a:lnTo>
                <a:cubicBezTo>
                  <a:pt x="67911" y="3072416"/>
                  <a:pt x="0" y="3004505"/>
                  <a:pt x="0" y="2920733"/>
                </a:cubicBezTo>
                <a:close/>
              </a:path>
            </a:pathLst>
          </a:custGeom>
          <a:solidFill>
            <a:schemeClr val="bg1">
              <a:lumMod val="95000"/>
            </a:schemeClr>
          </a:solidFill>
        </p:spPr>
        <p:txBody>
          <a:bodyPr wrap="square">
            <a:noAutofit/>
          </a:bodyPr>
          <a:lstStyle/>
          <a:p>
            <a:endParaRPr lang="en-US"/>
          </a:p>
        </p:txBody>
      </p:sp>
      <p:sp>
        <p:nvSpPr>
          <p:cNvPr id="23" name="Picture Placeholder 22">
            <a:extLst>
              <a:ext uri="{FF2B5EF4-FFF2-40B4-BE49-F238E27FC236}">
                <a16:creationId xmlns:a16="http://schemas.microsoft.com/office/drawing/2014/main" id="{7E4A8B41-348A-2A47-992D-17DF376E3CF5}"/>
              </a:ext>
            </a:extLst>
          </p:cNvPr>
          <p:cNvSpPr>
            <a:spLocks noGrp="1"/>
          </p:cNvSpPr>
          <p:nvPr>
            <p:ph type="pic" sz="quarter" idx="14"/>
          </p:nvPr>
        </p:nvSpPr>
        <p:spPr>
          <a:xfrm>
            <a:off x="6724817" y="3240881"/>
            <a:ext cx="5467187" cy="3617123"/>
          </a:xfrm>
          <a:custGeom>
            <a:avLst/>
            <a:gdLst>
              <a:gd name="connsiteX0" fmla="*/ 151683 w 5465763"/>
              <a:gd name="connsiteY0" fmla="*/ 0 h 3617123"/>
              <a:gd name="connsiteX1" fmla="*/ 5465763 w 5465763"/>
              <a:gd name="connsiteY1" fmla="*/ 0 h 3617123"/>
              <a:gd name="connsiteX2" fmla="*/ 5465763 w 5465763"/>
              <a:gd name="connsiteY2" fmla="*/ 3617123 h 3617123"/>
              <a:gd name="connsiteX3" fmla="*/ 0 w 5465763"/>
              <a:gd name="connsiteY3" fmla="*/ 3617123 h 3617123"/>
              <a:gd name="connsiteX4" fmla="*/ 0 w 5465763"/>
              <a:gd name="connsiteY4" fmla="*/ 151683 h 3617123"/>
              <a:gd name="connsiteX5" fmla="*/ 151683 w 5465763"/>
              <a:gd name="connsiteY5" fmla="*/ 0 h 361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763" h="3617123">
                <a:moveTo>
                  <a:pt x="151683" y="0"/>
                </a:moveTo>
                <a:lnTo>
                  <a:pt x="5465763" y="0"/>
                </a:lnTo>
                <a:lnTo>
                  <a:pt x="5465763" y="3617123"/>
                </a:lnTo>
                <a:lnTo>
                  <a:pt x="0" y="3617123"/>
                </a:lnTo>
                <a:lnTo>
                  <a:pt x="0" y="151683"/>
                </a:lnTo>
                <a:cubicBezTo>
                  <a:pt x="0" y="67911"/>
                  <a:pt x="67911" y="0"/>
                  <a:pt x="151683" y="0"/>
                </a:cubicBezTo>
                <a:close/>
              </a:path>
            </a:pathLst>
          </a:custGeom>
          <a:solidFill>
            <a:schemeClr val="bg1">
              <a:lumMod val="95000"/>
            </a:schemeClr>
          </a:solidFill>
        </p:spPr>
        <p:txBody>
          <a:bodyPr wrap="square">
            <a:noAutofit/>
          </a:bodyPr>
          <a:lstStyle/>
          <a:p>
            <a:endParaRPr lang="en-US"/>
          </a:p>
        </p:txBody>
      </p:sp>
      <p:pic>
        <p:nvPicPr>
          <p:cNvPr id="29" name="Picture 28">
            <a:extLst>
              <a:ext uri="{FF2B5EF4-FFF2-40B4-BE49-F238E27FC236}">
                <a16:creationId xmlns:a16="http://schemas.microsoft.com/office/drawing/2014/main" id="{78BB86BD-E6DE-A84E-BCC4-94F21A613947}"/>
              </a:ext>
            </a:extLst>
          </p:cNvPr>
          <p:cNvPicPr>
            <a:picLocks noChangeAspect="1"/>
          </p:cNvPicPr>
          <p:nvPr userDrawn="1"/>
        </p:nvPicPr>
        <p:blipFill>
          <a:blip r:embed="rId2"/>
          <a:srcRect/>
          <a:stretch/>
        </p:blipFill>
        <p:spPr bwMode="invGray">
          <a:xfrm>
            <a:off x="478499" y="6354439"/>
            <a:ext cx="980845" cy="282164"/>
          </a:xfrm>
          <a:prstGeom prst="rect">
            <a:avLst/>
          </a:prstGeom>
        </p:spPr>
      </p:pic>
      <p:sp>
        <p:nvSpPr>
          <p:cNvPr id="2" name="Title 1">
            <a:extLst>
              <a:ext uri="{FF2B5EF4-FFF2-40B4-BE49-F238E27FC236}">
                <a16:creationId xmlns:a16="http://schemas.microsoft.com/office/drawing/2014/main" id="{7929AB61-BBF0-9543-9E30-FD75A3A57DF2}"/>
              </a:ext>
            </a:extLst>
          </p:cNvPr>
          <p:cNvSpPr>
            <a:spLocks noGrp="1"/>
          </p:cNvSpPr>
          <p:nvPr>
            <p:ph type="title"/>
          </p:nvPr>
        </p:nvSpPr>
        <p:spPr>
          <a:xfrm>
            <a:off x="429044" y="952500"/>
            <a:ext cx="5595500" cy="4567238"/>
          </a:xfrm>
        </p:spPr>
        <p:txBody>
          <a:bodyPr anchor="ctr"/>
          <a:lstStyle>
            <a:lvl1pPr>
              <a:lnSpc>
                <a:spcPct val="85000"/>
              </a:lnSpc>
              <a:defRPr sz="6598" spc="-150">
                <a:solidFill>
                  <a:schemeClr val="accent1"/>
                </a:solidFill>
              </a:defRPr>
            </a:lvl1pPr>
          </a:lstStyle>
          <a:p>
            <a:r>
              <a:rPr lang="en-US"/>
              <a:t>Click to edit Master title</a:t>
            </a:r>
          </a:p>
        </p:txBody>
      </p:sp>
    </p:spTree>
    <p:extLst>
      <p:ext uri="{BB962C8B-B14F-4D97-AF65-F5344CB8AC3E}">
        <p14:creationId xmlns:p14="http://schemas.microsoft.com/office/powerpoint/2010/main" val="8099434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Section_Slide_NowLive_3">
    <p:bg bwMode="invGray">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F53E98C-3AAF-9D4B-B820-9B94E5A380A3}"/>
              </a:ext>
            </a:extLst>
          </p:cNvPr>
          <p:cNvSpPr>
            <a:spLocks noGrp="1"/>
          </p:cNvSpPr>
          <p:nvPr>
            <p:ph type="pic" sz="quarter" idx="11"/>
          </p:nvPr>
        </p:nvSpPr>
        <p:spPr>
          <a:xfrm>
            <a:off x="6873019" y="644961"/>
            <a:ext cx="5318982" cy="5535706"/>
          </a:xfrm>
          <a:custGeom>
            <a:avLst/>
            <a:gdLst>
              <a:gd name="connsiteX0" fmla="*/ 135348 w 5317597"/>
              <a:gd name="connsiteY0" fmla="*/ 0 h 5535706"/>
              <a:gd name="connsiteX1" fmla="*/ 5317597 w 5317597"/>
              <a:gd name="connsiteY1" fmla="*/ 0 h 5535706"/>
              <a:gd name="connsiteX2" fmla="*/ 5317597 w 5317597"/>
              <a:gd name="connsiteY2" fmla="*/ 5535706 h 5535706"/>
              <a:gd name="connsiteX3" fmla="*/ 135348 w 5317597"/>
              <a:gd name="connsiteY3" fmla="*/ 5535706 h 5535706"/>
              <a:gd name="connsiteX4" fmla="*/ 0 w 5317597"/>
              <a:gd name="connsiteY4" fmla="*/ 5400358 h 5535706"/>
              <a:gd name="connsiteX5" fmla="*/ 0 w 5317597"/>
              <a:gd name="connsiteY5" fmla="*/ 135348 h 5535706"/>
              <a:gd name="connsiteX6" fmla="*/ 135348 w 5317597"/>
              <a:gd name="connsiteY6" fmla="*/ 0 h 553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7597" h="5535706">
                <a:moveTo>
                  <a:pt x="135348" y="0"/>
                </a:moveTo>
                <a:lnTo>
                  <a:pt x="5317597" y="0"/>
                </a:lnTo>
                <a:lnTo>
                  <a:pt x="5317597" y="5535706"/>
                </a:lnTo>
                <a:lnTo>
                  <a:pt x="135348" y="5535706"/>
                </a:lnTo>
                <a:cubicBezTo>
                  <a:pt x="60597" y="5535706"/>
                  <a:pt x="0" y="5475109"/>
                  <a:pt x="0" y="5400358"/>
                </a:cubicBezTo>
                <a:lnTo>
                  <a:pt x="0" y="135348"/>
                </a:lnTo>
                <a:cubicBezTo>
                  <a:pt x="0" y="60597"/>
                  <a:pt x="60597" y="0"/>
                  <a:pt x="135348" y="0"/>
                </a:cubicBezTo>
                <a:close/>
              </a:path>
            </a:pathLst>
          </a:custGeom>
          <a:solidFill>
            <a:schemeClr val="bg1">
              <a:lumMod val="95000"/>
            </a:schemeClr>
          </a:solidFill>
        </p:spPr>
        <p:txBody>
          <a:bodyPr wrap="square">
            <a:noAutofit/>
          </a:bodyPr>
          <a:lstStyle/>
          <a:p>
            <a:endParaRPr lang="en-US"/>
          </a:p>
        </p:txBody>
      </p:sp>
      <p:pic>
        <p:nvPicPr>
          <p:cNvPr id="13" name="Picture 12">
            <a:extLst>
              <a:ext uri="{FF2B5EF4-FFF2-40B4-BE49-F238E27FC236}">
                <a16:creationId xmlns:a16="http://schemas.microsoft.com/office/drawing/2014/main" id="{F25EE90A-E884-9B46-9F3C-84EE5F0568EA}"/>
              </a:ext>
            </a:extLst>
          </p:cNvPr>
          <p:cNvPicPr>
            <a:picLocks noChangeAspect="1"/>
          </p:cNvPicPr>
          <p:nvPr userDrawn="1"/>
        </p:nvPicPr>
        <p:blipFill>
          <a:blip r:embed="rId2"/>
          <a:srcRect/>
          <a:stretch/>
        </p:blipFill>
        <p:spPr bwMode="invGray">
          <a:xfrm>
            <a:off x="478499" y="6354439"/>
            <a:ext cx="980845" cy="282164"/>
          </a:xfrm>
          <a:prstGeom prst="rect">
            <a:avLst/>
          </a:prstGeom>
        </p:spPr>
      </p:pic>
      <p:sp>
        <p:nvSpPr>
          <p:cNvPr id="2" name="Title 1">
            <a:extLst>
              <a:ext uri="{FF2B5EF4-FFF2-40B4-BE49-F238E27FC236}">
                <a16:creationId xmlns:a16="http://schemas.microsoft.com/office/drawing/2014/main" id="{B8103BB5-603F-1340-AB14-51CA39F06FAB}"/>
              </a:ext>
            </a:extLst>
          </p:cNvPr>
          <p:cNvSpPr>
            <a:spLocks noGrp="1"/>
          </p:cNvSpPr>
          <p:nvPr>
            <p:ph type="title"/>
          </p:nvPr>
        </p:nvSpPr>
        <p:spPr>
          <a:xfrm>
            <a:off x="449371" y="952500"/>
            <a:ext cx="5575175" cy="4567238"/>
          </a:xfrm>
        </p:spPr>
        <p:txBody>
          <a:bodyPr anchor="ctr"/>
          <a:lstStyle>
            <a:lvl1pPr>
              <a:lnSpc>
                <a:spcPct val="85000"/>
              </a:lnSpc>
              <a:defRPr sz="6598" spc="-150">
                <a:solidFill>
                  <a:schemeClr val="accent1"/>
                </a:solidFill>
              </a:defRPr>
            </a:lvl1pPr>
          </a:lstStyle>
          <a:p>
            <a:r>
              <a:rPr lang="en-US"/>
              <a:t>Click to edit Master title</a:t>
            </a:r>
          </a:p>
        </p:txBody>
      </p:sp>
    </p:spTree>
    <p:extLst>
      <p:ext uri="{BB962C8B-B14F-4D97-AF65-F5344CB8AC3E}">
        <p14:creationId xmlns:p14="http://schemas.microsoft.com/office/powerpoint/2010/main" val="29342404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Section_Slide_Product_Launch">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32868" y="457203"/>
            <a:ext cx="4064105" cy="5711825"/>
          </a:xfrm>
        </p:spPr>
        <p:txBody>
          <a:bodyPr anchor="ctr">
            <a:noAutofit/>
          </a:bodyPr>
          <a:lstStyle>
            <a:lvl1pPr>
              <a:lnSpc>
                <a:spcPct val="85000"/>
              </a:lnSpc>
              <a:defRPr sz="6598" spc="-150">
                <a:solidFill>
                  <a:schemeClr val="accent1"/>
                </a:solidFill>
                <a:latin typeface="+mn-lt"/>
              </a:defRPr>
            </a:lvl1pPr>
          </a:lstStyle>
          <a:p>
            <a:r>
              <a:rPr lang="en-US"/>
              <a:t>Click to edit Master title style</a:t>
            </a:r>
          </a:p>
        </p:txBody>
      </p:sp>
      <p:sp>
        <p:nvSpPr>
          <p:cNvPr id="5" name="Picture Placeholder 2">
            <a:extLst>
              <a:ext uri="{FF2B5EF4-FFF2-40B4-BE49-F238E27FC236}">
                <a16:creationId xmlns:a16="http://schemas.microsoft.com/office/drawing/2014/main" id="{7D0D9032-1B86-D844-81CE-36B73D3C88C6}"/>
              </a:ext>
            </a:extLst>
          </p:cNvPr>
          <p:cNvSpPr>
            <a:spLocks noGrp="1"/>
          </p:cNvSpPr>
          <p:nvPr>
            <p:ph type="pic" sz="quarter" idx="11"/>
          </p:nvPr>
        </p:nvSpPr>
        <p:spPr bwMode="gray">
          <a:xfrm>
            <a:off x="4692494" y="0"/>
            <a:ext cx="7499508" cy="6858000"/>
          </a:xfrm>
          <a:solidFill>
            <a:schemeClr val="bg1">
              <a:lumMod val="95000"/>
            </a:schemeClr>
          </a:solidFill>
        </p:spPr>
        <p:txBody>
          <a:bodyPr anchor="ctr" anchorCtr="0"/>
          <a:lstStyle/>
          <a:p>
            <a:endParaRPr lang="en-US"/>
          </a:p>
        </p:txBody>
      </p:sp>
      <p:pic>
        <p:nvPicPr>
          <p:cNvPr id="8" name="Picture 7">
            <a:extLst>
              <a:ext uri="{FF2B5EF4-FFF2-40B4-BE49-F238E27FC236}">
                <a16:creationId xmlns:a16="http://schemas.microsoft.com/office/drawing/2014/main" id="{AA8AF058-66DF-8247-B5DD-C848840E5E46}"/>
              </a:ext>
            </a:extLst>
          </p:cNvPr>
          <p:cNvPicPr>
            <a:picLocks noChangeAspect="1"/>
          </p:cNvPicPr>
          <p:nvPr userDrawn="1"/>
        </p:nvPicPr>
        <p:blipFill>
          <a:blip r:embed="rId2"/>
          <a:srcRect/>
          <a:stretch/>
        </p:blipFill>
        <p:spPr bwMode="invGray">
          <a:xfrm>
            <a:off x="478499" y="6354439"/>
            <a:ext cx="980845" cy="282164"/>
          </a:xfrm>
          <a:prstGeom prst="rect">
            <a:avLst/>
          </a:prstGeom>
        </p:spPr>
      </p:pic>
    </p:spTree>
    <p:extLst>
      <p:ext uri="{BB962C8B-B14F-4D97-AF65-F5344CB8AC3E}">
        <p14:creationId xmlns:p14="http://schemas.microsoft.com/office/powerpoint/2010/main" val="12868529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Quote ">
    <p:bg bwMode="invGray">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6" y="1627423"/>
            <a:ext cx="8398786" cy="1325880"/>
          </a:xfrm>
        </p:spPr>
        <p:txBody>
          <a:bodyPr anchor="t">
            <a:noAutofit/>
          </a:bodyPr>
          <a:lstStyle>
            <a:lvl1pPr>
              <a:lnSpc>
                <a:spcPct val="100000"/>
              </a:lnSpc>
              <a:defRPr sz="3199">
                <a:solidFill>
                  <a:schemeClr val="bg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3" y="4553744"/>
            <a:ext cx="8373900" cy="623888"/>
          </a:xfrm>
        </p:spPr>
        <p:txBody>
          <a:bodyPr>
            <a:noAutofit/>
          </a:bodyPr>
          <a:lstStyle>
            <a:lvl1pPr marL="112679" indent="-112679">
              <a:lnSpc>
                <a:spcPct val="100000"/>
              </a:lnSpc>
              <a:buClr>
                <a:schemeClr val="bg1"/>
              </a:buClr>
              <a:buFont typeface="Arial" panose="020B0604020202020204" pitchFamily="34" charset="0"/>
              <a:buChar char="—"/>
              <a:defRPr sz="1400">
                <a:solidFill>
                  <a:schemeClr val="bg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2636145" y="1192574"/>
            <a:ext cx="396954" cy="320040"/>
          </a:xfrm>
          <a:prstGeom prst="rect">
            <a:avLst/>
          </a:prstGeom>
        </p:spPr>
      </p:pic>
    </p:spTree>
    <p:extLst>
      <p:ext uri="{BB962C8B-B14F-4D97-AF65-F5344CB8AC3E}">
        <p14:creationId xmlns:p14="http://schemas.microsoft.com/office/powerpoint/2010/main" val="42317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DEMO">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90" y="1682998"/>
            <a:ext cx="9378217" cy="1325880"/>
          </a:xfrm>
        </p:spPr>
        <p:txBody>
          <a:bodyPr anchor="b">
            <a:noAutofit/>
          </a:bodyPr>
          <a:lstStyle>
            <a:lvl1pPr>
              <a:lnSpc>
                <a:spcPct val="100000"/>
              </a:lnSpc>
              <a:defRPr sz="4499">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90" y="2988043"/>
            <a:ext cx="9378217"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6" cy="214746"/>
          </a:xfrm>
          <a:prstGeom prst="rect">
            <a:avLst/>
          </a:prstGeom>
        </p:spPr>
        <p:txBody>
          <a:bodyPr vert="horz" lIns="91416" tIns="45708" rIns="91416" bIns="45708"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40903267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Question Slide">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90" y="1682998"/>
            <a:ext cx="9378217" cy="1325880"/>
          </a:xfrm>
        </p:spPr>
        <p:txBody>
          <a:bodyPr anchor="b">
            <a:noAutofit/>
          </a:bodyPr>
          <a:lstStyle>
            <a:lvl1pPr>
              <a:lnSpc>
                <a:spcPct val="100000"/>
              </a:lnSpc>
              <a:defRPr sz="4499">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90" y="2988043"/>
            <a:ext cx="9378217"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6" cy="214746"/>
          </a:xfrm>
          <a:prstGeom prst="rect">
            <a:avLst/>
          </a:prstGeom>
        </p:spPr>
        <p:txBody>
          <a:bodyPr vert="horz" lIns="91416" tIns="45708" rIns="91416" bIns="45708"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20356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_1_Name">
    <p:bg bwMode="invGray">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D97242-7BFE-8A47-8270-C70D48C09854}"/>
              </a:ext>
            </a:extLst>
          </p:cNvPr>
          <p:cNvPicPr>
            <a:picLocks noChangeAspect="1"/>
          </p:cNvPicPr>
          <p:nvPr userDrawn="1"/>
        </p:nvPicPr>
        <p:blipFill rotWithShape="1">
          <a:blip r:embed="rId2"/>
          <a:srcRect l="1016"/>
          <a:stretch/>
        </p:blipFill>
        <p:spPr>
          <a:xfrm flipH="1">
            <a:off x="1" y="0"/>
            <a:ext cx="12106419" cy="6858000"/>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2" y="1786"/>
            <a:ext cx="12192000" cy="6856214"/>
          </a:xfrm>
          <a:prstGeom prst="rect">
            <a:avLst/>
          </a:prstGeom>
          <a:gradFill flip="none" rotWithShape="1">
            <a:gsLst>
              <a:gs pos="0">
                <a:schemeClr val="tx1">
                  <a:alpha val="16239"/>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388410354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Thank You_1_Name">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FEF3F-8DDB-9546-84FA-EF1866103461}"/>
              </a:ext>
            </a:extLst>
          </p:cNvPr>
          <p:cNvPicPr>
            <a:picLocks noChangeAspect="1"/>
          </p:cNvPicPr>
          <p:nvPr userDrawn="1"/>
        </p:nvPicPr>
        <p:blipFill rotWithShape="1">
          <a:blip r:embed="rId2"/>
          <a:srcRect t="4837" r="10095" b="5258"/>
          <a:stretch/>
        </p:blipFill>
        <p:spPr>
          <a:xfrm>
            <a:off x="2" y="0"/>
            <a:ext cx="12106419" cy="6858000"/>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1999" cy="6858000"/>
          </a:xfrm>
          <a:prstGeom prst="rect">
            <a:avLst/>
          </a:prstGeom>
          <a:gradFill flip="none" rotWithShape="1">
            <a:gsLst>
              <a:gs pos="22000">
                <a:schemeClr val="tx1">
                  <a:alpha val="33000"/>
                </a:schemeClr>
              </a:gs>
              <a:gs pos="82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11301611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11526193" cy="5641440"/>
          </a:xfrm>
          <a:prstGeom prst="rect">
            <a:avLst/>
          </a:prstGeom>
          <a:noFill/>
        </p:spPr>
        <p:txBody>
          <a:bodyPr wrap="square" rtlCol="0">
            <a:noAutofit/>
          </a:bodyPr>
          <a:lstStyle/>
          <a:p>
            <a:pPr algn="l">
              <a:lnSpc>
                <a:spcPct val="90000"/>
              </a:lnSpc>
            </a:pPr>
            <a:r>
              <a:rPr lang="en-US" sz="6800" b="1" spc="-150" baseline="0"/>
              <a:t>No matter where work happens, digital workﬂows drive productivity and </a:t>
            </a:r>
            <a:br>
              <a:rPr lang="en-US" sz="6800" b="1" spc="-150" baseline="0"/>
            </a:br>
            <a:r>
              <a:rPr lang="en-US" sz="6800" b="1" spc="-150" baseline="0"/>
              <a:t>great experiences.</a:t>
            </a:r>
          </a:p>
        </p:txBody>
      </p:sp>
    </p:spTree>
    <p:extLst>
      <p:ext uri="{BB962C8B-B14F-4D97-AF65-F5344CB8AC3E}">
        <p14:creationId xmlns:p14="http://schemas.microsoft.com/office/powerpoint/2010/main" val="20729495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hank You_Brand Blue">
    <p:bg bwMode="invGray">
      <p:bgPr>
        <a:solidFill>
          <a:schemeClr val="tx2"/>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7" y="3247194"/>
            <a:ext cx="5017334" cy="1325880"/>
          </a:xfrm>
        </p:spPr>
        <p:txBody>
          <a:bodyPr wrap="square" anchor="b">
            <a:noAutofit/>
          </a:bodyPr>
          <a:lstStyle>
            <a:lvl1pPr>
              <a:lnSpc>
                <a:spcPct val="100000"/>
              </a:lnSpc>
              <a:defRPr sz="6398">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7" y="4756691"/>
            <a:ext cx="5017334" cy="658813"/>
          </a:xfrm>
        </p:spPr>
        <p:txBody>
          <a:bodyPr wrap="square"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2"/>
          <a:srcRect/>
          <a:stretch/>
        </p:blipFill>
        <p:spPr bwMode="gray">
          <a:xfrm>
            <a:off x="429003" y="336108"/>
            <a:ext cx="1520956" cy="437540"/>
          </a:xfrm>
          <a:prstGeom prst="rect">
            <a:avLst/>
          </a:prstGeom>
        </p:spPr>
      </p:pic>
      <p:sp>
        <p:nvSpPr>
          <p:cNvPr id="7" name="Rectangle 6">
            <a:extLst>
              <a:ext uri="{FF2B5EF4-FFF2-40B4-BE49-F238E27FC236}">
                <a16:creationId xmlns:a16="http://schemas.microsoft.com/office/drawing/2014/main" id="{DB91C5CC-35B7-406D-9EA7-E8DABB706A93}"/>
              </a:ext>
            </a:extLst>
          </p:cNvPr>
          <p:cNvSpPr/>
          <p:nvPr userDrawn="1"/>
        </p:nvSpPr>
        <p:spPr bwMode="gray">
          <a:xfrm>
            <a:off x="12098315" y="0"/>
            <a:ext cx="9368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Tree>
    <p:extLst>
      <p:ext uri="{BB962C8B-B14F-4D97-AF65-F5344CB8AC3E}">
        <p14:creationId xmlns:p14="http://schemas.microsoft.com/office/powerpoint/2010/main" val="28763410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Now logo">
    <p:bg bwMode="invGray">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9" y="2221388"/>
            <a:ext cx="6551593" cy="1884725"/>
          </a:xfrm>
          <a:prstGeom prst="rect">
            <a:avLst/>
          </a:prstGeom>
        </p:spPr>
      </p:pic>
    </p:spTree>
    <p:extLst>
      <p:ext uri="{BB962C8B-B14F-4D97-AF65-F5344CB8AC3E}">
        <p14:creationId xmlns:p14="http://schemas.microsoft.com/office/powerpoint/2010/main" val="133287767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2"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8">
                <a:solidFill>
                  <a:schemeClr val="tx1"/>
                </a:solidFill>
              </a:rPr>
              <a:t>Do</a:t>
            </a:r>
            <a:r>
              <a:rPr lang="en-US" sz="3598" baseline="0">
                <a:solidFill>
                  <a:schemeClr val="tx1"/>
                </a:solidFill>
              </a:rPr>
              <a:t> not use this layout. For visual reference in layout masters only.</a:t>
            </a:r>
            <a:endParaRPr lang="en-US" sz="3598">
              <a:solidFill>
                <a:schemeClr val="tx1"/>
              </a:solidFill>
            </a:endParaRPr>
          </a:p>
        </p:txBody>
      </p:sp>
    </p:spTree>
    <p:extLst>
      <p:ext uri="{BB962C8B-B14F-4D97-AF65-F5344CB8AC3E}">
        <p14:creationId xmlns:p14="http://schemas.microsoft.com/office/powerpoint/2010/main" val="20107519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LM - Capability Map Level1">
    <p:bg>
      <p:bgPr>
        <a:gradFill>
          <a:gsLst>
            <a:gs pos="1000">
              <a:srgbClr val="0177BC">
                <a:lumMod val="100000"/>
              </a:srgbClr>
            </a:gs>
            <a:gs pos="100000">
              <a:schemeClr val="tx2">
                <a:lumMod val="14000"/>
              </a:schemeClr>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5A56-BB5D-B0DD-4D4B-9D03DC757736}"/>
              </a:ext>
            </a:extLst>
          </p:cNvPr>
          <p:cNvSpPr txBox="1">
            <a:spLocks/>
          </p:cNvSpPr>
          <p:nvPr userDrawn="1"/>
        </p:nvSpPr>
        <p:spPr>
          <a:xfrm>
            <a:off x="566133" y="605094"/>
            <a:ext cx="11370476" cy="624285"/>
          </a:xfrm>
          <a:prstGeom prst="rect">
            <a:avLst/>
          </a:prstGeom>
        </p:spPr>
        <p:txBody>
          <a:bodyPr vert="horz" lIns="91416" tIns="45708" rIns="91416" bIns="45708" rtlCol="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a:defRPr/>
            </a:pPr>
            <a:endParaRPr lang="en-US" sz="2799" b="1" i="0" u="none" strike="noStrike" kern="1200" cap="none" spc="0" normalizeH="0" baseline="0" noProof="0">
              <a:ln>
                <a:noFill/>
              </a:ln>
              <a:solidFill>
                <a:schemeClr val="bg1"/>
              </a:solidFill>
              <a:effectLst/>
              <a:uLnTx/>
              <a:uFillTx/>
              <a:latin typeface="Century Gothic" panose="020F0302020204030204"/>
            </a:endParaRPr>
          </a:p>
        </p:txBody>
      </p:sp>
      <p:sp>
        <p:nvSpPr>
          <p:cNvPr id="3" name="Rectangle 2">
            <a:extLst>
              <a:ext uri="{FF2B5EF4-FFF2-40B4-BE49-F238E27FC236}">
                <a16:creationId xmlns:a16="http://schemas.microsoft.com/office/drawing/2014/main" id="{3FF86ED1-ABC3-E524-454E-9DDFEC1D2F62}"/>
              </a:ext>
            </a:extLst>
          </p:cNvPr>
          <p:cNvSpPr/>
          <p:nvPr userDrawn="1"/>
        </p:nvSpPr>
        <p:spPr>
          <a:xfrm>
            <a:off x="2" y="-1"/>
            <a:ext cx="12192000" cy="442800"/>
          </a:xfrm>
          <a:prstGeom prst="rect">
            <a:avLst/>
          </a:prstGeom>
          <a:solidFill>
            <a:srgbClr val="181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Tree>
    <p:extLst>
      <p:ext uri="{BB962C8B-B14F-4D97-AF65-F5344CB8AC3E}">
        <p14:creationId xmlns:p14="http://schemas.microsoft.com/office/powerpoint/2010/main" val="289461545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DEMO">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8498" y="6354439"/>
            <a:ext cx="980844" cy="282164"/>
          </a:xfrm>
          <a:prstGeom prst="rect">
            <a:avLst/>
          </a:prstGeom>
        </p:spPr>
      </p:pic>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383036401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Gradient Blank">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0545FF72-62C5-7DE7-237A-3DCE13DBB6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0337" r="20337"/>
          <a:stretch/>
        </p:blipFill>
        <p:spPr>
          <a:xfrm>
            <a:off x="1" y="0"/>
            <a:ext cx="12192000" cy="6858000"/>
          </a:xfrm>
          <a:prstGeom prst="rect">
            <a:avLst/>
          </a:prstGeom>
          <a:ln w="12700">
            <a:miter lim="400000"/>
          </a:ln>
        </p:spPr>
      </p:pic>
    </p:spTree>
    <p:extLst>
      <p:ext uri="{BB962C8B-B14F-4D97-AF65-F5344CB8AC3E}">
        <p14:creationId xmlns:p14="http://schemas.microsoft.com/office/powerpoint/2010/main" val="144000025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7"/>
            <a:ext cx="4214322"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7218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09" y="309531"/>
            <a:ext cx="4929078" cy="5641440"/>
          </a:xfrm>
          <a:prstGeom prst="rect">
            <a:avLst/>
          </a:prstGeom>
          <a:noFill/>
        </p:spPr>
        <p:txBody>
          <a:bodyPr wrap="square" rtlCol="0">
            <a:noAutofit/>
          </a:bodyPr>
          <a:lstStyle/>
          <a:p>
            <a:pPr algn="l">
              <a:lnSpc>
                <a:spcPct val="90000"/>
              </a:lnSpc>
            </a:pPr>
            <a:r>
              <a:rPr lang="en-US" sz="6800" b="1" spc="-150" baseline="0"/>
              <a:t>Our work makes </a:t>
            </a:r>
            <a:br>
              <a:rPr lang="en-US" sz="6800" b="1" spc="-150" baseline="0"/>
            </a:br>
            <a:r>
              <a:rPr lang="en-US" sz="6800" b="1" spc="-150" baseline="0"/>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2" y="361337"/>
            <a:ext cx="4214322" cy="4321175"/>
          </a:xfrm>
        </p:spPr>
        <p:txBody>
          <a:bodyPr/>
          <a:lstStyle>
            <a:lvl1pPr marL="0" indent="0">
              <a:buNone/>
              <a:defRPr sz="1600"/>
            </a:lvl1pPr>
            <a:lvl2pPr marL="284162" indent="0">
              <a:buNone/>
              <a:defRPr sz="1600"/>
            </a:lvl2pPr>
            <a:lvl3pPr marL="573087" indent="0">
              <a:buNone/>
              <a:defRPr sz="1600"/>
            </a:lvl3pPr>
            <a:lvl4pPr marL="857250" indent="0">
              <a:buNone/>
              <a:defRPr sz="1600"/>
            </a:lvl4pPr>
            <a:lvl5pPr marL="1141412"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4318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gray">
          <a:xfrm>
            <a:off x="456865"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tx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tx1"/>
                </a:solidFill>
              </a:rPr>
            </a:br>
            <a:r>
              <a:rPr lang="en-US" sz="1600">
                <a:solidFill>
                  <a:schemeClr val="tx1"/>
                </a:solidFill>
              </a:rPr>
              <a:t>or functionality. The development, release, and timing of any features or functionality described </a:t>
            </a:r>
            <a:br>
              <a:rPr lang="en-US" sz="1600">
                <a:solidFill>
                  <a:schemeClr val="tx1"/>
                </a:solidFill>
              </a:rPr>
            </a:br>
            <a:r>
              <a:rPr lang="en-US" sz="1600">
                <a:solidFill>
                  <a:schemeClr val="tx1"/>
                </a:solidFill>
              </a:rPr>
              <a:t>for our products remains at our sole discretion. We undertake no obligation, and do not intend, </a:t>
            </a:r>
            <a:br>
              <a:rPr lang="en-US" sz="1600">
                <a:solidFill>
                  <a:schemeClr val="tx1"/>
                </a:solidFill>
              </a:rPr>
            </a:br>
            <a:r>
              <a:rPr lang="en-US" sz="1600">
                <a:solidFill>
                  <a:schemeClr val="tx1"/>
                </a:solidFill>
              </a:rPr>
              <a:t>to update the forward‑looking statements.</a:t>
            </a:r>
          </a:p>
        </p:txBody>
      </p:sp>
    </p:spTree>
    <p:extLst>
      <p:ext uri="{BB962C8B-B14F-4D97-AF65-F5344CB8AC3E}">
        <p14:creationId xmlns:p14="http://schemas.microsoft.com/office/powerpoint/2010/main" val="12237809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7"/>
            <a:ext cx="11195171"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1655845"/>
            <a:ext cx="4307629" cy="3495862"/>
          </a:xfrm>
        </p:spPr>
        <p:txBody>
          <a:bodyPr>
            <a:noAutofit/>
          </a:bodyPr>
          <a:lstStyle>
            <a:lvl1pPr marL="227013" indent="-227013">
              <a:buFont typeface="Arial" panose="020B0604020202020204" pitchFamily="34" charset="0"/>
              <a:buChar char="•"/>
              <a:defRPr sz="1600" b="0"/>
            </a:lvl1pPr>
            <a:lvl2pPr marL="517525" indent="-234950">
              <a:buFont typeface="Century Gothic" panose="020B0502020202020204" pitchFamily="34" charset="0"/>
              <a:buChar char="–"/>
              <a:defRPr sz="1600"/>
            </a:lvl2pPr>
            <a:lvl3pPr marL="800100" indent="-228600">
              <a:buFont typeface="Century Gothic" panose="020B0502020202020204" pitchFamily="34" charset="0"/>
              <a:buChar char="–"/>
              <a:defRPr sz="1600"/>
            </a:lvl3pPr>
            <a:lvl4pPr marL="1084263" indent="-227013">
              <a:buFont typeface="Century Gothic" panose="020B0502020202020204" pitchFamily="34" charset="0"/>
              <a:buChar char="–"/>
              <a:defRPr sz="1600"/>
            </a:lvl4pPr>
            <a:lvl5pPr marL="1374775" indent="-23495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6" y="3765082"/>
            <a:ext cx="4780184" cy="1767269"/>
          </a:xfrm>
        </p:spPr>
        <p:txBody>
          <a:bodyPr>
            <a:noAutofit/>
          </a:bodyPr>
          <a:lstStyle>
            <a:lvl1pPr marL="0" indent="0">
              <a:buNone/>
              <a:defRPr sz="1200" b="1"/>
            </a:lvl1pPr>
            <a:lvl2pPr marL="284162" indent="0">
              <a:buNone/>
              <a:defRPr sz="1200"/>
            </a:lvl2pPr>
            <a:lvl3pPr marL="573087" indent="0">
              <a:buNone/>
              <a:defRPr sz="1200"/>
            </a:lvl3pPr>
            <a:lvl4pPr marL="857250" indent="0">
              <a:buNone/>
              <a:defRPr sz="1200"/>
            </a:lvl4pPr>
            <a:lvl5pPr marL="1141412"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304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gline with photo">
    <p:bg>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7" y="0"/>
            <a:ext cx="5238527" cy="6858000"/>
          </a:xfrm>
          <a:solidFill>
            <a:schemeClr val="bg1">
              <a:lumMod val="95000"/>
            </a:schemeClr>
          </a:solidFill>
        </p:spPr>
        <p:txBody>
          <a:bodyPr anchor="ctr" anchorCtr="0"/>
          <a:lstStyle>
            <a:lvl1pPr>
              <a:lnSpc>
                <a:spcPct val="100000"/>
              </a:lnSpc>
              <a:defRPr/>
            </a:lvl1pPr>
          </a:lstStyle>
          <a:p>
            <a:endParaRPr lang="en-US"/>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9958" y="6401963"/>
            <a:ext cx="4767277" cy="214738"/>
          </a:xfrm>
        </p:spPr>
        <p:txBody>
          <a:bodyPr anchor="b" anchorCtr="0">
            <a:noAutofit/>
          </a:bodyPr>
          <a:lstStyle>
            <a:lvl1pPr marL="0" indent="0">
              <a:lnSpc>
                <a:spcPct val="100000"/>
              </a:lnSpc>
              <a:spcBef>
                <a:spcPts val="300"/>
              </a:spcBef>
              <a:spcAft>
                <a:spcPts val="0"/>
              </a:spcAft>
              <a:buFontTx/>
              <a:buNone/>
              <a:defRPr sz="600">
                <a:solidFill>
                  <a:schemeClr val="bg1"/>
                </a:solidFill>
              </a:defRPr>
            </a:lvl1pPr>
            <a:lvl2pPr marL="457200" indent="0">
              <a:lnSpc>
                <a:spcPct val="100000"/>
              </a:lnSpc>
              <a:buFontTx/>
              <a:buNone/>
              <a:defRPr sz="600"/>
            </a:lvl2pPr>
            <a:lvl3pPr marL="914400" indent="0">
              <a:lnSpc>
                <a:spcPct val="100000"/>
              </a:lnSpc>
              <a:buFontTx/>
              <a:buNone/>
              <a:defRPr sz="600"/>
            </a:lvl3pPr>
            <a:lvl4pPr marL="1371600" indent="0">
              <a:lnSpc>
                <a:spcPct val="100000"/>
              </a:lnSpc>
              <a:buFontTx/>
              <a:buNone/>
              <a:defRPr sz="600"/>
            </a:lvl4pPr>
            <a:lvl5pPr marL="1828800"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6" y="412270"/>
            <a:ext cx="6183335" cy="1195883"/>
          </a:xfrm>
        </p:spPr>
        <p:txBody>
          <a:bodyPr/>
          <a:lstStyle>
            <a:lvl1pPr>
              <a:lnSpc>
                <a:spcPct val="80000"/>
              </a:lnSpc>
              <a:defRPr sz="68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ED2DA47C-926A-4013-BDFD-169260A1CE70}"/>
              </a:ext>
            </a:extLst>
          </p:cNvPr>
          <p:cNvPicPr>
            <a:picLocks noChangeAspect="1"/>
          </p:cNvPicPr>
          <p:nvPr userDrawn="1"/>
        </p:nvPicPr>
        <p:blipFill>
          <a:blip r:embed="rId2"/>
          <a:srcRect/>
          <a:stretch/>
        </p:blipFill>
        <p:spPr>
          <a:xfrm>
            <a:off x="478498" y="6354439"/>
            <a:ext cx="980844" cy="282164"/>
          </a:xfrm>
          <a:prstGeom prst="rect">
            <a:avLst/>
          </a:prstGeom>
        </p:spPr>
      </p:pic>
    </p:spTree>
    <p:extLst>
      <p:ext uri="{BB962C8B-B14F-4D97-AF65-F5344CB8AC3E}">
        <p14:creationId xmlns:p14="http://schemas.microsoft.com/office/powerpoint/2010/main" val="1939450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97108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F6987-8678-D243-4CF2-63FC11DC3E8A}"/>
              </a:ext>
            </a:extLst>
          </p:cNvPr>
          <p:cNvPicPr>
            <a:picLocks noChangeAspect="1"/>
          </p:cNvPicPr>
          <p:nvPr userDrawn="1"/>
        </p:nvPicPr>
        <p:blipFill>
          <a:blip r:embed="rId2"/>
          <a:stretch>
            <a:fillRect/>
          </a:stretch>
        </p:blipFill>
        <p:spPr>
          <a:xfrm>
            <a:off x="11471429" y="142536"/>
            <a:ext cx="558800" cy="577850"/>
          </a:xfrm>
          <a:prstGeom prst="rect">
            <a:avLst/>
          </a:prstGeom>
        </p:spPr>
      </p:pic>
      <p:sp>
        <p:nvSpPr>
          <p:cNvPr id="9" name="Oval 8">
            <a:extLst>
              <a:ext uri="{FF2B5EF4-FFF2-40B4-BE49-F238E27FC236}">
                <a16:creationId xmlns:a16="http://schemas.microsoft.com/office/drawing/2014/main" id="{86AB31A8-E5A5-5D1C-1D27-C8B6D32AEA46}"/>
              </a:ext>
            </a:extLst>
          </p:cNvPr>
          <p:cNvSpPr/>
          <p:nvPr userDrawn="1"/>
        </p:nvSpPr>
        <p:spPr>
          <a:xfrm>
            <a:off x="-2408905" y="4295393"/>
            <a:ext cx="5125214" cy="5125214"/>
          </a:xfrm>
          <a:prstGeom prst="ellipse">
            <a:avLst/>
          </a:prstGeom>
          <a:gradFill flip="none" rotWithShape="1">
            <a:gsLst>
              <a:gs pos="0">
                <a:srgbClr val="FF5400">
                  <a:alpha val="22000"/>
                </a:srgbClr>
              </a:gs>
              <a:gs pos="100000">
                <a:srgbClr val="FFFFFF">
                  <a:alpha val="0"/>
                </a:srgbClr>
              </a:gs>
              <a:gs pos="76000">
                <a:srgbClr val="FCEBD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2" name="Oval 1">
            <a:extLst>
              <a:ext uri="{FF2B5EF4-FFF2-40B4-BE49-F238E27FC236}">
                <a16:creationId xmlns:a16="http://schemas.microsoft.com/office/drawing/2014/main" id="{BCB6EB79-F04B-DB48-AF7B-8478EA974650}"/>
              </a:ext>
            </a:extLst>
          </p:cNvPr>
          <p:cNvSpPr/>
          <p:nvPr userDrawn="1"/>
        </p:nvSpPr>
        <p:spPr>
          <a:xfrm>
            <a:off x="10179538" y="283886"/>
            <a:ext cx="4024924" cy="4024924"/>
          </a:xfrm>
          <a:prstGeom prst="ellipse">
            <a:avLst/>
          </a:prstGeom>
          <a:gradFill flip="none" rotWithShape="1">
            <a:gsLst>
              <a:gs pos="0">
                <a:srgbClr val="005465">
                  <a:lumMod val="99520"/>
                  <a:alpha val="40000"/>
                </a:srgbClr>
              </a:gs>
              <a:gs pos="100000">
                <a:srgbClr val="FFFFFF">
                  <a:alpha val="0"/>
                </a:srgbClr>
              </a:gs>
              <a:gs pos="65000">
                <a:srgbClr val="AED9DA">
                  <a:alpha val="4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extLst>
      <p:ext uri="{BB962C8B-B14F-4D97-AF65-F5344CB8AC3E}">
        <p14:creationId xmlns:p14="http://schemas.microsoft.com/office/powerpoint/2010/main" val="3164849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1" y="0"/>
            <a:ext cx="12192000" cy="6858000"/>
          </a:xfrm>
          <a:solidFill>
            <a:schemeClr val="bg1">
              <a:lumMod val="95000"/>
            </a:schemeClr>
          </a:solidFill>
        </p:spPr>
        <p:txBody>
          <a:bodyPr anchor="ctr" anchorCtr="0"/>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8777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0" y="1763587"/>
            <a:ext cx="5837778" cy="5118266"/>
          </a:xfrm>
          <a:prstGeom prst="rect">
            <a:avLst/>
          </a:prstGeom>
        </p:spPr>
      </p:pic>
    </p:spTree>
    <p:extLst>
      <p:ext uri="{BB962C8B-B14F-4D97-AF65-F5344CB8AC3E}">
        <p14:creationId xmlns:p14="http://schemas.microsoft.com/office/powerpoint/2010/main" val="35119697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3"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8" y="2010033"/>
            <a:ext cx="6048279" cy="4870861"/>
          </a:xfrm>
          <a:prstGeom prst="rect">
            <a:avLst/>
          </a:prstGeom>
        </p:spPr>
      </p:pic>
    </p:spTree>
    <p:extLst>
      <p:ext uri="{BB962C8B-B14F-4D97-AF65-F5344CB8AC3E}">
        <p14:creationId xmlns:p14="http://schemas.microsoft.com/office/powerpoint/2010/main" val="26687560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8" y="2137613"/>
            <a:ext cx="9472470" cy="2736026"/>
          </a:xfrm>
          <a:prstGeom prst="rect">
            <a:avLst/>
          </a:prstGeom>
        </p:spPr>
      </p:pic>
    </p:spTree>
    <p:extLst>
      <p:ext uri="{BB962C8B-B14F-4D97-AF65-F5344CB8AC3E}">
        <p14:creationId xmlns:p14="http://schemas.microsoft.com/office/powerpoint/2010/main" val="347058687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155198481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_Slide_Sma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097A8A-5F5A-410E-A527-3420D0786654}"/>
              </a:ext>
            </a:extLst>
          </p:cNvPr>
          <p:cNvSpPr>
            <a:spLocks noGrp="1"/>
          </p:cNvSpPr>
          <p:nvPr>
            <p:ph type="pic" sz="quarter" idx="11"/>
          </p:nvPr>
        </p:nvSpPr>
        <p:spPr>
          <a:xfrm>
            <a:off x="9667218" y="0"/>
            <a:ext cx="2524782" cy="6858000"/>
          </a:xfrm>
          <a:solidFill>
            <a:schemeClr val="bg1">
              <a:lumMod val="95000"/>
            </a:schemeClr>
          </a:solidFill>
        </p:spPr>
        <p:txBody>
          <a:bodyPr anchor="ctr" anchorCtr="0"/>
          <a:lstStyle/>
          <a:p>
            <a:endParaRPr lang="en-US"/>
          </a:p>
        </p:txBody>
      </p:sp>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0" y="3911228"/>
            <a:ext cx="784137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0" y="5386232"/>
            <a:ext cx="784137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104520050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Quot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D1A-FEEA-D949-8B5B-1CB6676B82D1}"/>
              </a:ext>
            </a:extLst>
          </p:cNvPr>
          <p:cNvSpPr>
            <a:spLocks noGrp="1"/>
          </p:cNvSpPr>
          <p:nvPr>
            <p:ph type="title" hasCustomPrompt="1"/>
          </p:nvPr>
        </p:nvSpPr>
        <p:spPr>
          <a:xfrm>
            <a:off x="2537175" y="1627423"/>
            <a:ext cx="8398786" cy="1325880"/>
          </a:xfrm>
        </p:spPr>
        <p:txBody>
          <a:bodyPr anchor="t">
            <a:noAutofit/>
          </a:bodyPr>
          <a:lstStyle>
            <a:lvl1pPr>
              <a:lnSpc>
                <a:spcPct val="100000"/>
              </a:lnSpc>
              <a:defRPr sz="3200">
                <a:solidFill>
                  <a:schemeClr val="tx1"/>
                </a:solidFill>
              </a:defRPr>
            </a:lvl1pPr>
          </a:lstStyle>
          <a:p>
            <a:r>
              <a:rPr lang="en-US"/>
              <a:t>Click to edit Master title style</a:t>
            </a:r>
            <a:br>
              <a:rPr lang="en-US"/>
            </a:br>
            <a:br>
              <a:rPr lang="en-US"/>
            </a:br>
            <a:endParaRPr lang="en-US"/>
          </a:p>
        </p:txBody>
      </p:sp>
      <p:sp>
        <p:nvSpPr>
          <p:cNvPr id="8" name="Text Placeholder 7">
            <a:extLst>
              <a:ext uri="{FF2B5EF4-FFF2-40B4-BE49-F238E27FC236}">
                <a16:creationId xmlns:a16="http://schemas.microsoft.com/office/drawing/2014/main" id="{274C296B-AF18-41AB-87A3-1F3D5F97338C}"/>
              </a:ext>
            </a:extLst>
          </p:cNvPr>
          <p:cNvSpPr>
            <a:spLocks noGrp="1"/>
          </p:cNvSpPr>
          <p:nvPr>
            <p:ph type="body" sz="quarter" idx="12"/>
          </p:nvPr>
        </p:nvSpPr>
        <p:spPr>
          <a:xfrm>
            <a:off x="2562062" y="4553744"/>
            <a:ext cx="8373900" cy="623888"/>
          </a:xfrm>
        </p:spPr>
        <p:txBody>
          <a:bodyPr>
            <a:noAutofit/>
          </a:bodyPr>
          <a:lstStyle>
            <a:lvl1pPr marL="112713" indent="-112713">
              <a:lnSpc>
                <a:spcPct val="100000"/>
              </a:lnSpc>
              <a:buClr>
                <a:schemeClr val="tx1"/>
              </a:buClr>
              <a:buFont typeface="Arial" panose="020B0604020202020204" pitchFamily="34" charset="0"/>
              <a:buChar char="—"/>
              <a:defRPr sz="1400">
                <a:solidFill>
                  <a:schemeClr val="tx1"/>
                </a:solidFill>
              </a:defRPr>
            </a:lvl1pPr>
            <a:lvl2pPr>
              <a:buNone/>
              <a:defRPr/>
            </a:lvl2pPr>
          </a:lstStyle>
          <a:p>
            <a:pPr lvl="0"/>
            <a:r>
              <a:rPr lang="en-US"/>
              <a:t>Click to edit Master text styles</a:t>
            </a:r>
          </a:p>
        </p:txBody>
      </p:sp>
      <p:pic>
        <p:nvPicPr>
          <p:cNvPr id="4" name="Graphic 3">
            <a:extLst>
              <a:ext uri="{FF2B5EF4-FFF2-40B4-BE49-F238E27FC236}">
                <a16:creationId xmlns:a16="http://schemas.microsoft.com/office/drawing/2014/main" id="{15CFED7C-9359-40DB-8FA6-FE59DAFB59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6145" y="1192574"/>
            <a:ext cx="396953" cy="320040"/>
          </a:xfrm>
          <a:prstGeom prst="rect">
            <a:avLst/>
          </a:prstGeom>
        </p:spPr>
      </p:pic>
    </p:spTree>
    <p:extLst>
      <p:ext uri="{BB962C8B-B14F-4D97-AF65-F5344CB8AC3E}">
        <p14:creationId xmlns:p14="http://schemas.microsoft.com/office/powerpoint/2010/main" val="611734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498" y="6354439"/>
            <a:ext cx="980844"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2023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23920959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 Slide">
    <p:bg>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AD93D2F4-9AB2-824E-96E0-4AEF19924F57}"/>
              </a:ext>
            </a:extLst>
          </p:cNvPr>
          <p:cNvSpPr>
            <a:spLocks noGrp="1"/>
          </p:cNvSpPr>
          <p:nvPr>
            <p:ph type="title"/>
          </p:nvPr>
        </p:nvSpPr>
        <p:spPr>
          <a:xfrm>
            <a:off x="433789" y="1682998"/>
            <a:ext cx="9378217" cy="1325880"/>
          </a:xfrm>
        </p:spPr>
        <p:txBody>
          <a:bodyPr anchor="b">
            <a:noAutofit/>
          </a:bodyPr>
          <a:lstStyle>
            <a:lvl1pPr>
              <a:lnSpc>
                <a:spcPct val="100000"/>
              </a:lnSpc>
              <a:defRPr sz="4500">
                <a:solidFill>
                  <a:schemeClr val="bg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75500A8C-D095-CD48-96F2-F13BD6358833}"/>
              </a:ext>
            </a:extLst>
          </p:cNvPr>
          <p:cNvSpPr>
            <a:spLocks noGrp="1"/>
          </p:cNvSpPr>
          <p:nvPr>
            <p:ph type="body" sz="quarter" idx="10"/>
          </p:nvPr>
        </p:nvSpPr>
        <p:spPr>
          <a:xfrm>
            <a:off x="433789" y="2988041"/>
            <a:ext cx="9378217"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1" name="Picture 20">
            <a:extLst>
              <a:ext uri="{FF2B5EF4-FFF2-40B4-BE49-F238E27FC236}">
                <a16:creationId xmlns:a16="http://schemas.microsoft.com/office/drawing/2014/main" id="{43F16F1D-D154-45B9-AEDF-0CCA8D6D773B}"/>
              </a:ext>
            </a:extLst>
          </p:cNvPr>
          <p:cNvPicPr>
            <a:picLocks noChangeAspect="1"/>
          </p:cNvPicPr>
          <p:nvPr userDrawn="1"/>
        </p:nvPicPr>
        <p:blipFill>
          <a:blip r:embed="rId2"/>
          <a:srcRect/>
          <a:stretch/>
        </p:blipFill>
        <p:spPr>
          <a:xfrm>
            <a:off x="478498" y="6354439"/>
            <a:ext cx="980844" cy="282164"/>
          </a:xfrm>
          <a:prstGeom prst="rect">
            <a:avLst/>
          </a:prstGeom>
        </p:spPr>
      </p:pic>
      <p:sp>
        <p:nvSpPr>
          <p:cNvPr id="22" name="Footer Placeholder 4">
            <a:extLst>
              <a:ext uri="{FF2B5EF4-FFF2-40B4-BE49-F238E27FC236}">
                <a16:creationId xmlns:a16="http://schemas.microsoft.com/office/drawing/2014/main" id="{B83BE927-F90B-4812-B2C6-22761C2EC527}"/>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2023 ServiceNow, Inc. All Rights Reserved. Confidential.</a:t>
            </a:r>
          </a:p>
        </p:txBody>
      </p:sp>
      <p:sp>
        <p:nvSpPr>
          <p:cNvPr id="23" name="Slide Number Placeholder 5">
            <a:extLst>
              <a:ext uri="{FF2B5EF4-FFF2-40B4-BE49-F238E27FC236}">
                <a16:creationId xmlns:a16="http://schemas.microsoft.com/office/drawing/2014/main" id="{361618E0-C664-494F-96AC-369CD17DC165}"/>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Tree>
    <p:extLst>
      <p:ext uri="{BB962C8B-B14F-4D97-AF65-F5344CB8AC3E}">
        <p14:creationId xmlns:p14="http://schemas.microsoft.com/office/powerpoint/2010/main" val="1248383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_1_Name">
    <p:bg>
      <p:bgPr>
        <a:solidFill>
          <a:schemeClr val="tx2"/>
        </a:solidFill>
        <a:effectLst/>
      </p:bgPr>
    </p:bg>
    <p:spTree>
      <p:nvGrpSpPr>
        <p:cNvPr id="1" name=""/>
        <p:cNvGrpSpPr/>
        <p:nvPr/>
      </p:nvGrpSpPr>
      <p:grpSpPr>
        <a:xfrm>
          <a:off x="0" y="0"/>
          <a:ext cx="0" cy="0"/>
          <a:chOff x="0" y="0"/>
          <a:chExt cx="0" cy="0"/>
        </a:xfrm>
      </p:grpSpPr>
      <p:pic>
        <p:nvPicPr>
          <p:cNvPr id="3" name="Picture 2" descr="A picture containing person, sky, outdoor, person&#10;&#10;Description automatically generated">
            <a:extLst>
              <a:ext uri="{FF2B5EF4-FFF2-40B4-BE49-F238E27FC236}">
                <a16:creationId xmlns:a16="http://schemas.microsoft.com/office/drawing/2014/main" id="{EF808782-CF0E-4EBC-83FE-98BE39F1FF5B}"/>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bwMode="gray">
          <a:xfrm>
            <a:off x="-1" y="0"/>
            <a:ext cx="12192000" cy="6856214"/>
          </a:xfrm>
          <a:prstGeom prst="rect">
            <a:avLst/>
          </a:prstGeom>
        </p:spPr>
      </p:pic>
      <p:sp>
        <p:nvSpPr>
          <p:cNvPr id="11" name="Rectangle 10">
            <a:extLst>
              <a:ext uri="{FF2B5EF4-FFF2-40B4-BE49-F238E27FC236}">
                <a16:creationId xmlns:a16="http://schemas.microsoft.com/office/drawing/2014/main" id="{07DFDB63-7693-430A-BC03-A0817A02FC02}"/>
              </a:ext>
            </a:extLst>
          </p:cNvPr>
          <p:cNvSpPr/>
          <p:nvPr userDrawn="1"/>
        </p:nvSpPr>
        <p:spPr bwMode="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0326" y="3247194"/>
            <a:ext cx="5017334" cy="1325880"/>
          </a:xfrm>
        </p:spPr>
        <p:txBody>
          <a:bodyPr wrap="square" anchor="b">
            <a:noAutofit/>
          </a:bodyPr>
          <a:lstStyle>
            <a:lvl1pPr>
              <a:lnSpc>
                <a:spcPct val="100000"/>
              </a:lnSpc>
              <a:defRPr sz="64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0326" y="4756689"/>
            <a:ext cx="5017334" cy="658813"/>
          </a:xfrm>
        </p:spPr>
        <p:txBody>
          <a:bodyPr wrap="square"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D5CA8A74-B52F-4BA0-A498-6FC4D0FDA88A}"/>
              </a:ext>
            </a:extLst>
          </p:cNvPr>
          <p:cNvPicPr>
            <a:picLocks noChangeAspect="1"/>
          </p:cNvPicPr>
          <p:nvPr userDrawn="1"/>
        </p:nvPicPr>
        <p:blipFill>
          <a:blip r:embed="rId3"/>
          <a:srcRect/>
          <a:stretch/>
        </p:blipFill>
        <p:spPr bwMode="gray">
          <a:xfrm>
            <a:off x="429003" y="336108"/>
            <a:ext cx="1520956" cy="437540"/>
          </a:xfrm>
          <a:prstGeom prst="rect">
            <a:avLst/>
          </a:prstGeom>
        </p:spPr>
      </p:pic>
    </p:spTree>
    <p:extLst>
      <p:ext uri="{BB962C8B-B14F-4D97-AF65-F5344CB8AC3E}">
        <p14:creationId xmlns:p14="http://schemas.microsoft.com/office/powerpoint/2010/main" val="315743315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Empty" userDrawn="1">
  <p:cSld name="1_Empty">
    <p:bg>
      <p:bgPr>
        <a:solidFill>
          <a:srgbClr val="FFFFFF"/>
        </a:solidFill>
        <a:effectLst/>
      </p:bgPr>
    </p:bg>
    <p:spTree>
      <p:nvGrpSpPr>
        <p:cNvPr id="1" name="Shape 31"/>
        <p:cNvGrpSpPr/>
        <p:nvPr/>
      </p:nvGrpSpPr>
      <p:grpSpPr>
        <a:xfrm>
          <a:off x="0" y="0"/>
          <a:ext cx="0" cy="0"/>
          <a:chOff x="0" y="0"/>
          <a:chExt cx="0" cy="0"/>
        </a:xfrm>
      </p:grpSpPr>
      <p:sp>
        <p:nvSpPr>
          <p:cNvPr id="4" name="Oval 3">
            <a:extLst>
              <a:ext uri="{FF2B5EF4-FFF2-40B4-BE49-F238E27FC236}">
                <a16:creationId xmlns:a16="http://schemas.microsoft.com/office/drawing/2014/main" id="{50AC1AF7-0FDC-71A8-87E1-26F47C2EAFAE}"/>
              </a:ext>
            </a:extLst>
          </p:cNvPr>
          <p:cNvSpPr/>
          <p:nvPr userDrawn="1"/>
        </p:nvSpPr>
        <p:spPr>
          <a:xfrm>
            <a:off x="1324253" y="-2250330"/>
            <a:ext cx="5125214" cy="5125214"/>
          </a:xfrm>
          <a:prstGeom prst="ellipse">
            <a:avLst/>
          </a:prstGeom>
          <a:gradFill flip="none" rotWithShape="1">
            <a:gsLst>
              <a:gs pos="0">
                <a:srgbClr val="FF5400">
                  <a:alpha val="22000"/>
                </a:srgbClr>
              </a:gs>
              <a:gs pos="100000">
                <a:srgbClr val="FFFFFF">
                  <a:alpha val="0"/>
                </a:srgbClr>
              </a:gs>
              <a:gs pos="62000">
                <a:srgbClr val="FCEBD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5" name="Oval 4">
            <a:extLst>
              <a:ext uri="{FF2B5EF4-FFF2-40B4-BE49-F238E27FC236}">
                <a16:creationId xmlns:a16="http://schemas.microsoft.com/office/drawing/2014/main" id="{9BA6A5BB-24E9-4CED-E0F8-E6C16435621D}"/>
              </a:ext>
            </a:extLst>
          </p:cNvPr>
          <p:cNvSpPr/>
          <p:nvPr userDrawn="1"/>
        </p:nvSpPr>
        <p:spPr>
          <a:xfrm>
            <a:off x="8167076" y="5182663"/>
            <a:ext cx="4024924" cy="4024924"/>
          </a:xfrm>
          <a:prstGeom prst="ellipse">
            <a:avLst/>
          </a:prstGeom>
          <a:gradFill flip="none" rotWithShape="1">
            <a:gsLst>
              <a:gs pos="0">
                <a:srgbClr val="005465">
                  <a:alpha val="52000"/>
                  <a:lumMod val="97000"/>
                  <a:lumOff val="3000"/>
                </a:srgbClr>
              </a:gs>
              <a:gs pos="100000">
                <a:srgbClr val="AED9DA">
                  <a:alpha val="0"/>
                </a:srgbClr>
              </a:gs>
              <a:gs pos="62000">
                <a:srgbClr val="AED9DA">
                  <a:alpha val="2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extLst>
      <p:ext uri="{BB962C8B-B14F-4D97-AF65-F5344CB8AC3E}">
        <p14:creationId xmlns:p14="http://schemas.microsoft.com/office/powerpoint/2010/main" val="1635262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Now logo">
    <p:bg>
      <p:bgPr>
        <a:solidFill>
          <a:schemeClr val="tx2"/>
        </a:solid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7C8ABF82-3299-4F7C-B841-24D506A241D5}"/>
              </a:ext>
            </a:extLst>
          </p:cNvPr>
          <p:cNvPicPr>
            <a:picLocks noChangeAspect="1"/>
          </p:cNvPicPr>
          <p:nvPr userDrawn="1"/>
        </p:nvPicPr>
        <p:blipFill>
          <a:blip r:embed="rId2"/>
          <a:stretch>
            <a:fillRect/>
          </a:stretch>
        </p:blipFill>
        <p:spPr bwMode="black">
          <a:xfrm>
            <a:off x="2813507" y="2221386"/>
            <a:ext cx="6551593" cy="1884725"/>
          </a:xfrm>
          <a:prstGeom prst="rect">
            <a:avLst/>
          </a:prstGeom>
        </p:spPr>
      </p:pic>
    </p:spTree>
    <p:extLst>
      <p:ext uri="{BB962C8B-B14F-4D97-AF65-F5344CB8AC3E}">
        <p14:creationId xmlns:p14="http://schemas.microsoft.com/office/powerpoint/2010/main" val="34322665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o not use">
    <p:bg>
      <p:bgPr>
        <a:solidFill>
          <a:schemeClr val="accent5"/>
        </a:solidFill>
        <a:effectLst/>
      </p:bgPr>
    </p:bg>
    <p:spTree>
      <p:nvGrpSpPr>
        <p:cNvPr id="1" name=""/>
        <p:cNvGrpSpPr/>
        <p:nvPr/>
      </p:nvGrpSpPr>
      <p:grpSpPr>
        <a:xfrm>
          <a:off x="0" y="0"/>
          <a:ext cx="0" cy="0"/>
          <a:chOff x="0" y="0"/>
          <a:chExt cx="0" cy="0"/>
        </a:xfrm>
      </p:grpSpPr>
      <p:sp>
        <p:nvSpPr>
          <p:cNvPr id="7" name="Rectangle 6"/>
          <p:cNvSpPr/>
          <p:nvPr userDrawn="1"/>
        </p:nvSpPr>
        <p:spPr bwMode="ltGray">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a:p>
        </p:txBody>
      </p:sp>
      <p:sp>
        <p:nvSpPr>
          <p:cNvPr id="8" name="TextBox 7"/>
          <p:cNvSpPr txBox="1"/>
          <p:nvPr/>
        </p:nvSpPr>
        <p:spPr bwMode="gray">
          <a:xfrm>
            <a:off x="1454335" y="2907634"/>
            <a:ext cx="9283338" cy="1200072"/>
          </a:xfrm>
          <a:prstGeom prst="rect">
            <a:avLst/>
          </a:prstGeom>
          <a:noFill/>
        </p:spPr>
        <p:txBody>
          <a:bodyPr wrap="square" rtlCol="0">
            <a:noAutofit/>
          </a:bodyPr>
          <a:lstStyle/>
          <a:p>
            <a:pPr algn="ctr"/>
            <a:r>
              <a:rPr lang="en-US" sz="3599">
                <a:solidFill>
                  <a:schemeClr val="tx1"/>
                </a:solidFill>
              </a:rPr>
              <a:t>Do</a:t>
            </a:r>
            <a:r>
              <a:rPr lang="en-US" sz="3599" baseline="0">
                <a:solidFill>
                  <a:schemeClr val="tx1"/>
                </a:solidFill>
              </a:rPr>
              <a:t> not use this layout. For visual reference in layout masters only.</a:t>
            </a:r>
            <a:endParaRPr lang="en-US" sz="3599">
              <a:solidFill>
                <a:schemeClr val="tx1"/>
              </a:solidFill>
            </a:endParaRPr>
          </a:p>
        </p:txBody>
      </p:sp>
    </p:spTree>
    <p:extLst>
      <p:ext uri="{BB962C8B-B14F-4D97-AF65-F5344CB8AC3E}">
        <p14:creationId xmlns:p14="http://schemas.microsoft.com/office/powerpoint/2010/main" val="42465144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3 Column">
    <p:spTree>
      <p:nvGrpSpPr>
        <p:cNvPr id="1" name=""/>
        <p:cNvGrpSpPr/>
        <p:nvPr/>
      </p:nvGrpSpPr>
      <p:grpSpPr>
        <a:xfrm>
          <a:off x="0" y="0"/>
          <a:ext cx="0" cy="0"/>
          <a:chOff x="0" y="0"/>
          <a:chExt cx="0" cy="0"/>
        </a:xfrm>
      </p:grpSpPr>
      <p:sp>
        <p:nvSpPr>
          <p:cNvPr id="13" name="Text Placeholder 24">
            <a:extLst>
              <a:ext uri="{FF2B5EF4-FFF2-40B4-BE49-F238E27FC236}">
                <a16:creationId xmlns:a16="http://schemas.microsoft.com/office/drawing/2014/main" id="{242D0E36-4993-6841-8A46-9003CC321335}"/>
              </a:ext>
            </a:extLst>
          </p:cNvPr>
          <p:cNvSpPr>
            <a:spLocks noGrp="1"/>
          </p:cNvSpPr>
          <p:nvPr>
            <p:ph type="body" sz="quarter" idx="12"/>
          </p:nvPr>
        </p:nvSpPr>
        <p:spPr>
          <a:xfrm>
            <a:off x="79713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64668397-1A9E-3D4B-A014-EE4E53438C78}"/>
              </a:ext>
            </a:extLst>
          </p:cNvPr>
          <p:cNvSpPr>
            <a:spLocks noGrp="1"/>
          </p:cNvSpPr>
          <p:nvPr>
            <p:ph type="body" sz="quarter" idx="13"/>
          </p:nvPr>
        </p:nvSpPr>
        <p:spPr>
          <a:xfrm>
            <a:off x="4422339"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EFD74A91-14A4-FD43-AE86-98F406822718}"/>
              </a:ext>
            </a:extLst>
          </p:cNvPr>
          <p:cNvSpPr>
            <a:spLocks noGrp="1"/>
          </p:cNvSpPr>
          <p:nvPr>
            <p:ph type="body" sz="quarter" idx="14"/>
          </p:nvPr>
        </p:nvSpPr>
        <p:spPr>
          <a:xfrm>
            <a:off x="8047292" y="2020888"/>
            <a:ext cx="3347576" cy="673100"/>
          </a:xfrm>
          <a:solidFill>
            <a:schemeClr val="tx1"/>
          </a:solidFill>
        </p:spPr>
        <p:txBody>
          <a:bodyPr anchor="ctr">
            <a:noAutofit/>
          </a:bodyPr>
          <a:lstStyle>
            <a:lvl1pPr marL="0" indent="0">
              <a:buFontTx/>
              <a:buNone/>
              <a:defRPr sz="18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6" name="Text Placeholder 28">
            <a:extLst>
              <a:ext uri="{FF2B5EF4-FFF2-40B4-BE49-F238E27FC236}">
                <a16:creationId xmlns:a16="http://schemas.microsoft.com/office/drawing/2014/main" id="{F8282767-3978-1642-A0EE-4E96559EA9BB}"/>
              </a:ext>
            </a:extLst>
          </p:cNvPr>
          <p:cNvSpPr>
            <a:spLocks noGrp="1"/>
          </p:cNvSpPr>
          <p:nvPr>
            <p:ph type="body" sz="quarter" idx="15"/>
          </p:nvPr>
        </p:nvSpPr>
        <p:spPr>
          <a:xfrm>
            <a:off x="790781"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8">
            <a:extLst>
              <a:ext uri="{FF2B5EF4-FFF2-40B4-BE49-F238E27FC236}">
                <a16:creationId xmlns:a16="http://schemas.microsoft.com/office/drawing/2014/main" id="{9F917444-FB40-B442-899D-E13C9E7E3162}"/>
              </a:ext>
            </a:extLst>
          </p:cNvPr>
          <p:cNvSpPr>
            <a:spLocks noGrp="1"/>
          </p:cNvSpPr>
          <p:nvPr>
            <p:ph type="body" sz="quarter" idx="16"/>
          </p:nvPr>
        </p:nvSpPr>
        <p:spPr>
          <a:xfrm>
            <a:off x="4422339"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8">
            <a:extLst>
              <a:ext uri="{FF2B5EF4-FFF2-40B4-BE49-F238E27FC236}">
                <a16:creationId xmlns:a16="http://schemas.microsoft.com/office/drawing/2014/main" id="{BA4AB3CA-F5DE-FC45-9A89-B0060A953EF7}"/>
              </a:ext>
            </a:extLst>
          </p:cNvPr>
          <p:cNvSpPr>
            <a:spLocks noGrp="1"/>
          </p:cNvSpPr>
          <p:nvPr>
            <p:ph type="body" sz="quarter" idx="17"/>
          </p:nvPr>
        </p:nvSpPr>
        <p:spPr>
          <a:xfrm>
            <a:off x="8047292" y="2811464"/>
            <a:ext cx="3353927" cy="2573337"/>
          </a:xfrm>
          <a:solidFill>
            <a:schemeClr val="bg1">
              <a:lumMod val="95000"/>
            </a:schemeClr>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720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vert="horz" lIns="91440" tIns="0" rIns="91440" bIns="0" rtlCol="0" anchor="b" anchorCtr="0">
            <a:noAutofit/>
          </a:bodyPr>
          <a:lstStyle>
            <a:lvl1pPr>
              <a:defRPr lang="en-US" dirty="0"/>
            </a:lvl1pPr>
          </a:lstStyle>
          <a:p>
            <a:pPr lvl="0"/>
            <a:r>
              <a:rPr lang="en-US"/>
              <a:t>Click to edit master title style</a:t>
            </a:r>
          </a:p>
        </p:txBody>
      </p:sp>
      <p:sp>
        <p:nvSpPr>
          <p:cNvPr id="3" name="Content Placeholder 2"/>
          <p:cNvSpPr>
            <a:spLocks noGrp="1"/>
          </p:cNvSpPr>
          <p:nvPr>
            <p:ph idx="1" hasCustomPrompt="1"/>
          </p:nvPr>
        </p:nvSpPr>
        <p:spPr bwMode="gray">
          <a:xfrm>
            <a:off x="427968" y="1636776"/>
            <a:ext cx="11213464" cy="4535424"/>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418959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676453" y="1348099"/>
            <a:ext cx="10839098" cy="361154"/>
          </a:xfrm>
        </p:spPr>
        <p:txBody>
          <a:bodyPr>
            <a:noAutofit/>
          </a:bodyPr>
          <a:lstStyle>
            <a:lvl1pPr marL="0" indent="0">
              <a:buFontTx/>
              <a:buNone/>
              <a:defRPr sz="1999"/>
            </a:lvl1pPr>
          </a:lstStyle>
          <a:p>
            <a:pPr lvl="0"/>
            <a:r>
              <a:rPr lang="en-US"/>
              <a:t>Click to edit Master text styles</a:t>
            </a:r>
          </a:p>
        </p:txBody>
      </p:sp>
    </p:spTree>
    <p:extLst>
      <p:ext uri="{BB962C8B-B14F-4D97-AF65-F5344CB8AC3E}">
        <p14:creationId xmlns:p14="http://schemas.microsoft.com/office/powerpoint/2010/main" val="35514104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btfpLayoutConfig" hidden="1"/>
          <p:cNvSpPr txBox="1"/>
          <p:nvPr userDrawn="1"/>
        </p:nvSpPr>
        <p:spPr bwMode="gray">
          <a:xfrm>
            <a:off x="12703" y="12700"/>
            <a:ext cx="8890000" cy="88092"/>
          </a:xfrm>
          <a:prstGeom prst="rect">
            <a:avLst/>
          </a:prstGeom>
          <a:noFill/>
        </p:spPr>
        <p:txBody>
          <a:bodyPr vert="horz" wrap="square" lIns="35973" tIns="35973" rIns="35973" bIns="35973" rtlCol="0">
            <a:spAutoFit/>
          </a:bodyPr>
          <a:lstStyle/>
          <a:p>
            <a:pPr marL="0" indent="0">
              <a:buNone/>
            </a:pPr>
            <a:r>
              <a:rPr lang="en-US" sz="100">
                <a:solidFill>
                  <a:srgbClr val="FFFFFF">
                    <a:alpha val="0"/>
                  </a:srgbClr>
                </a:solidFill>
              </a:rPr>
              <a:t>overall_0_132062270379827247 columns_1_132062270379827247 </a:t>
            </a:r>
          </a:p>
        </p:txBody>
      </p:sp>
      <p:sp>
        <p:nvSpPr>
          <p:cNvPr id="4" name="Footer Placeholder 4">
            <a:extLst>
              <a:ext uri="{FF2B5EF4-FFF2-40B4-BE49-F238E27FC236}">
                <a16:creationId xmlns:a16="http://schemas.microsoft.com/office/drawing/2014/main" id="{2EBD4BEB-9788-D449-A45C-BD8F18494C7A}"/>
              </a:ext>
            </a:extLst>
          </p:cNvPr>
          <p:cNvSpPr>
            <a:spLocks noGrp="1"/>
          </p:cNvSpPr>
          <p:nvPr>
            <p:ph type="ftr" sz="quarter" idx="11"/>
          </p:nvPr>
        </p:nvSpPr>
        <p:spPr>
          <a:xfrm>
            <a:off x="8283820" y="6593247"/>
            <a:ext cx="2566068" cy="214746"/>
          </a:xfrm>
        </p:spPr>
        <p:txBody>
          <a:bodyPr/>
          <a:lstStyle>
            <a:lvl1pPr>
              <a:defRPr>
                <a:latin typeface="+mn-lt"/>
              </a:defRPr>
            </a:lvl1pPr>
          </a:lstStyle>
          <a:p>
            <a:r>
              <a:rPr lang="en-US"/>
              <a:t>2020 ServiceNow Confidential</a:t>
            </a:r>
          </a:p>
        </p:txBody>
      </p:sp>
      <p:sp>
        <p:nvSpPr>
          <p:cNvPr id="5" name="Slide Number Placeholder 5">
            <a:extLst>
              <a:ext uri="{FF2B5EF4-FFF2-40B4-BE49-F238E27FC236}">
                <a16:creationId xmlns:a16="http://schemas.microsoft.com/office/drawing/2014/main" id="{52A08DB0-55C1-7E47-ACD8-44FE50E5126D}"/>
              </a:ext>
            </a:extLst>
          </p:cNvPr>
          <p:cNvSpPr>
            <a:spLocks noGrp="1"/>
          </p:cNvSpPr>
          <p:nvPr>
            <p:ph type="sldNum" sz="quarter" idx="12"/>
          </p:nvPr>
        </p:nvSpPr>
        <p:spPr>
          <a:xfrm>
            <a:off x="10819803" y="6579393"/>
            <a:ext cx="667875" cy="228600"/>
          </a:xfrm>
        </p:spPr>
        <p:txBody>
          <a:bodyPr/>
          <a:lstStyle>
            <a:lvl1pPr>
              <a:defRPr b="0">
                <a:latin typeface="+mn-lt"/>
              </a:defRPr>
            </a:lvl1pPr>
          </a:lstStyle>
          <a:p>
            <a:fld id="{A9B9714D-1B27-0B43-A9CC-9EF2921F49DC}" type="slidenum">
              <a:rPr lang="en-US" smtClean="0"/>
              <a:pPr/>
              <a:t>‹#›</a:t>
            </a:fld>
            <a:endParaRPr lang="en-US"/>
          </a:p>
        </p:txBody>
      </p:sp>
    </p:spTree>
    <p:extLst>
      <p:ext uri="{BB962C8B-B14F-4D97-AF65-F5344CB8AC3E}">
        <p14:creationId xmlns:p14="http://schemas.microsoft.com/office/powerpoint/2010/main" val="245048761"/>
      </p:ext>
    </p:extLst>
  </p:cSld>
  <p:clrMapOvr>
    <a:masterClrMapping/>
  </p:clrMapOvr>
  <p:extLst>
    <p:ext uri="{DCECCB84-F9BA-43D5-87BE-67443E8EF086}">
      <p15:sldGuideLst xmlns:p15="http://schemas.microsoft.com/office/powerpoint/2012/main">
        <p15:guide id="1" pos="312">
          <p15:clr>
            <a:srgbClr val="CCCCCC"/>
          </p15:clr>
        </p15:guide>
        <p15:guide id="2" pos="1539">
          <p15:clr>
            <a:srgbClr val="CCCCCC"/>
          </p15:clr>
        </p15:guide>
        <p15:guide id="3" pos="1763">
          <p15:clr>
            <a:srgbClr val="CCCCCC"/>
          </p15:clr>
        </p15:guide>
        <p15:guide id="4" pos="2990">
          <p15:clr>
            <a:srgbClr val="CCCCCC"/>
          </p15:clr>
        </p15:guide>
        <p15:guide id="5" pos="3214">
          <p15:clr>
            <a:srgbClr val="CCCCCC"/>
          </p15:clr>
        </p15:guide>
        <p15:guide id="6" pos="4441">
          <p15:clr>
            <a:srgbClr val="CCCCCC"/>
          </p15:clr>
        </p15:guide>
        <p15:guide id="7" pos="4665">
          <p15:clr>
            <a:srgbClr val="CCCCCC"/>
          </p15:clr>
        </p15:guide>
        <p15:guide id="8" pos="5892">
          <p15:clr>
            <a:srgbClr val="CCCCCC"/>
          </p15:clr>
        </p15:guide>
        <p15:guide id="9" pos="6116">
          <p15:clr>
            <a:srgbClr val="CCCCCC"/>
          </p15:clr>
        </p15:guide>
        <p15:guide id="10" pos="7344">
          <p15:clr>
            <a:srgbClr val="CCCCCC"/>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hasCustomPrompt="1"/>
          </p:nvPr>
        </p:nvSpPr>
        <p:spPr>
          <a:xfrm>
            <a:off x="449196" y="4802386"/>
            <a:ext cx="1985288" cy="417194"/>
          </a:xfrm>
        </p:spPr>
        <p:txBody>
          <a:bodyPr anchor="t">
            <a:noAutofit/>
          </a:bodyPr>
          <a:lstStyle>
            <a:lvl1pPr marL="0" indent="0">
              <a:lnSpc>
                <a:spcPct val="100000"/>
              </a:lnSpc>
              <a:spcBef>
                <a:spcPts val="0"/>
              </a:spcBef>
              <a:buFontTx/>
              <a:buNone/>
              <a:defRPr sz="1200" b="1">
                <a:solidFill>
                  <a:schemeClr val="bg1"/>
                </a:solidFill>
                <a:latin typeface="+mn-lt"/>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March 2022</a:t>
            </a:r>
          </a:p>
        </p:txBody>
      </p:sp>
      <p:sp>
        <p:nvSpPr>
          <p:cNvPr id="7" name="Rounded Rectangle 6">
            <a:extLst>
              <a:ext uri="{FF2B5EF4-FFF2-40B4-BE49-F238E27FC236}">
                <a16:creationId xmlns:a16="http://schemas.microsoft.com/office/drawing/2014/main" id="{0436B6DD-873F-F94B-8C85-FD16F0CEA681}"/>
              </a:ext>
            </a:extLst>
          </p:cNvPr>
          <p:cNvSpPr/>
          <p:nvPr userDrawn="1"/>
        </p:nvSpPr>
        <p:spPr>
          <a:xfrm>
            <a:off x="4755803" y="-188259"/>
            <a:ext cx="4911416" cy="5193647"/>
          </a:xfrm>
          <a:prstGeom prst="roundRect">
            <a:avLst>
              <a:gd name="adj" fmla="val 27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
        <p:nvSpPr>
          <p:cNvPr id="9" name="Picture Placeholder 8">
            <a:extLst>
              <a:ext uri="{FF2B5EF4-FFF2-40B4-BE49-F238E27FC236}">
                <a16:creationId xmlns:a16="http://schemas.microsoft.com/office/drawing/2014/main" id="{044FB159-AA28-3343-8D1F-2B33F6A1DFE0}"/>
              </a:ext>
            </a:extLst>
          </p:cNvPr>
          <p:cNvSpPr>
            <a:spLocks noGrp="1"/>
          </p:cNvSpPr>
          <p:nvPr>
            <p:ph type="pic" sz="quarter" idx="11"/>
          </p:nvPr>
        </p:nvSpPr>
        <p:spPr>
          <a:xfrm>
            <a:off x="4755802" y="-201706"/>
            <a:ext cx="4911416" cy="5207094"/>
          </a:xfrm>
          <a:prstGeom prst="roundRect">
            <a:avLst>
              <a:gd name="adj" fmla="val 2913"/>
            </a:avLst>
          </a:prstGeom>
          <a:solidFill>
            <a:srgbClr val="DBDBDB"/>
          </a:solidFill>
        </p:spPr>
        <p:txBody>
          <a:bodyPr/>
          <a:lstStyle/>
          <a:p>
            <a:endParaRPr lang="en-US"/>
          </a:p>
        </p:txBody>
      </p:sp>
      <p:sp>
        <p:nvSpPr>
          <p:cNvPr id="10" name="Rectangle 9">
            <a:extLst>
              <a:ext uri="{FF2B5EF4-FFF2-40B4-BE49-F238E27FC236}">
                <a16:creationId xmlns:a16="http://schemas.microsoft.com/office/drawing/2014/main" id="{0D51A43A-224E-4A44-A0AE-7C5E750F76E7}"/>
              </a:ext>
            </a:extLst>
          </p:cNvPr>
          <p:cNvSpPr/>
          <p:nvPr userDrawn="1"/>
        </p:nvSpPr>
        <p:spPr>
          <a:xfrm>
            <a:off x="4055531" y="-605118"/>
            <a:ext cx="6181748" cy="605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err="1">
              <a:solidFill>
                <a:schemeClr val="tx1"/>
              </a:solidFill>
            </a:endParaRPr>
          </a:p>
        </p:txBody>
      </p:sp>
      <p:sp>
        <p:nvSpPr>
          <p:cNvPr id="16" name="Picture Placeholder 8">
            <a:extLst>
              <a:ext uri="{FF2B5EF4-FFF2-40B4-BE49-F238E27FC236}">
                <a16:creationId xmlns:a16="http://schemas.microsoft.com/office/drawing/2014/main" id="{CFDCA073-630A-434B-A422-35C9727B77EB}"/>
              </a:ext>
            </a:extLst>
          </p:cNvPr>
          <p:cNvSpPr>
            <a:spLocks noGrp="1"/>
          </p:cNvSpPr>
          <p:nvPr>
            <p:ph type="pic" sz="quarter" idx="12"/>
          </p:nvPr>
        </p:nvSpPr>
        <p:spPr>
          <a:xfrm>
            <a:off x="9800544" y="-2468880"/>
            <a:ext cx="4911416" cy="5207094"/>
          </a:xfrm>
          <a:prstGeom prst="roundRect">
            <a:avLst>
              <a:gd name="adj" fmla="val 2913"/>
            </a:avLst>
          </a:prstGeom>
          <a:solidFill>
            <a:srgbClr val="DBDBDB"/>
          </a:solidFill>
        </p:spPr>
        <p:txBody>
          <a:bodyPr/>
          <a:lstStyle/>
          <a:p>
            <a:endParaRPr lang="en-US"/>
          </a:p>
        </p:txBody>
      </p:sp>
      <p:sp>
        <p:nvSpPr>
          <p:cNvPr id="17" name="Picture Placeholder 8">
            <a:extLst>
              <a:ext uri="{FF2B5EF4-FFF2-40B4-BE49-F238E27FC236}">
                <a16:creationId xmlns:a16="http://schemas.microsoft.com/office/drawing/2014/main" id="{DE9AE7C3-B5E8-5149-835A-CB5D69E53338}"/>
              </a:ext>
            </a:extLst>
          </p:cNvPr>
          <p:cNvSpPr>
            <a:spLocks noGrp="1"/>
          </p:cNvSpPr>
          <p:nvPr>
            <p:ph type="pic" sz="quarter" idx="13"/>
          </p:nvPr>
        </p:nvSpPr>
        <p:spPr>
          <a:xfrm>
            <a:off x="9800544" y="2916191"/>
            <a:ext cx="4911416" cy="5207094"/>
          </a:xfrm>
          <a:prstGeom prst="roundRect">
            <a:avLst>
              <a:gd name="adj" fmla="val 2913"/>
            </a:avLst>
          </a:prstGeom>
          <a:solidFill>
            <a:srgbClr val="DBDBDB"/>
          </a:solidFill>
        </p:spPr>
        <p:txBody>
          <a:bodyPr/>
          <a:lstStyle/>
          <a:p>
            <a:endParaRPr lang="en-US"/>
          </a:p>
        </p:txBody>
      </p:sp>
      <p:sp>
        <p:nvSpPr>
          <p:cNvPr id="18" name="Picture Placeholder 8">
            <a:extLst>
              <a:ext uri="{FF2B5EF4-FFF2-40B4-BE49-F238E27FC236}">
                <a16:creationId xmlns:a16="http://schemas.microsoft.com/office/drawing/2014/main" id="{CE222F9C-B847-BE44-972A-6D158C403413}"/>
              </a:ext>
            </a:extLst>
          </p:cNvPr>
          <p:cNvSpPr>
            <a:spLocks noGrp="1"/>
          </p:cNvSpPr>
          <p:nvPr>
            <p:ph type="pic" sz="quarter" idx="14"/>
          </p:nvPr>
        </p:nvSpPr>
        <p:spPr>
          <a:xfrm>
            <a:off x="4755802" y="5173850"/>
            <a:ext cx="4911416" cy="5207094"/>
          </a:xfrm>
          <a:prstGeom prst="roundRect">
            <a:avLst>
              <a:gd name="adj" fmla="val 2913"/>
            </a:avLst>
          </a:prstGeom>
          <a:solidFill>
            <a:srgbClr val="DBDBDB"/>
          </a:solidFill>
        </p:spPr>
        <p:txBody>
          <a:bodyPr/>
          <a:lstStyle/>
          <a:p>
            <a:endParaRPr lang="en-US"/>
          </a:p>
        </p:txBody>
      </p:sp>
      <p:pic>
        <p:nvPicPr>
          <p:cNvPr id="13" name="Picture 12">
            <a:extLst>
              <a:ext uri="{FF2B5EF4-FFF2-40B4-BE49-F238E27FC236}">
                <a16:creationId xmlns:a16="http://schemas.microsoft.com/office/drawing/2014/main" id="{8513AA92-7518-044C-AE68-4B17D5A6FE30}"/>
              </a:ext>
            </a:extLst>
          </p:cNvPr>
          <p:cNvPicPr>
            <a:picLocks noChangeAspect="1"/>
          </p:cNvPicPr>
          <p:nvPr userDrawn="1"/>
        </p:nvPicPr>
        <p:blipFill>
          <a:blip r:embed="rId3"/>
          <a:stretch>
            <a:fillRect/>
          </a:stretch>
        </p:blipFill>
        <p:spPr>
          <a:xfrm>
            <a:off x="495431" y="2713806"/>
            <a:ext cx="1849919" cy="1904235"/>
          </a:xfrm>
          <a:prstGeom prst="rect">
            <a:avLst/>
          </a:prstGeom>
        </p:spPr>
      </p:pic>
    </p:spTree>
    <p:extLst>
      <p:ext uri="{BB962C8B-B14F-4D97-AF65-F5344CB8AC3E}">
        <p14:creationId xmlns:p14="http://schemas.microsoft.com/office/powerpoint/2010/main" val="399735701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hasCustomPrompt="1"/>
          </p:nvPr>
        </p:nvSpPr>
        <p:spPr>
          <a:xfrm>
            <a:off x="449196" y="4802386"/>
            <a:ext cx="1985288" cy="417194"/>
          </a:xfrm>
        </p:spPr>
        <p:txBody>
          <a:bodyPr anchor="t">
            <a:noAutofit/>
          </a:bodyPr>
          <a:lstStyle>
            <a:lvl1pPr marL="0" indent="0">
              <a:lnSpc>
                <a:spcPct val="100000"/>
              </a:lnSpc>
              <a:spcBef>
                <a:spcPts val="0"/>
              </a:spcBef>
              <a:buFontTx/>
              <a:buNone/>
              <a:defRPr sz="1200" b="1">
                <a:solidFill>
                  <a:schemeClr val="bg1"/>
                </a:solidFill>
                <a:latin typeface="+mn-lt"/>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March 2022</a:t>
            </a:r>
          </a:p>
        </p:txBody>
      </p:sp>
      <p:sp>
        <p:nvSpPr>
          <p:cNvPr id="20" name="Picture Placeholder 19">
            <a:extLst>
              <a:ext uri="{FF2B5EF4-FFF2-40B4-BE49-F238E27FC236}">
                <a16:creationId xmlns:a16="http://schemas.microsoft.com/office/drawing/2014/main" id="{F929752A-E7D5-9E48-AE52-2D05580CE8DD}"/>
              </a:ext>
            </a:extLst>
          </p:cNvPr>
          <p:cNvSpPr>
            <a:spLocks noGrp="1"/>
          </p:cNvSpPr>
          <p:nvPr>
            <p:ph type="pic" sz="quarter" idx="11"/>
          </p:nvPr>
        </p:nvSpPr>
        <p:spPr>
          <a:xfrm>
            <a:off x="4755802" y="0"/>
            <a:ext cx="4911416" cy="5005388"/>
          </a:xfrm>
          <a:custGeom>
            <a:avLst/>
            <a:gdLst>
              <a:gd name="connsiteX0" fmla="*/ 0 w 4910137"/>
              <a:gd name="connsiteY0" fmla="*/ 0 h 5005388"/>
              <a:gd name="connsiteX1" fmla="*/ 4910137 w 4910137"/>
              <a:gd name="connsiteY1" fmla="*/ 0 h 5005388"/>
              <a:gd name="connsiteX2" fmla="*/ 4910137 w 4910137"/>
              <a:gd name="connsiteY2" fmla="*/ 4862356 h 5005388"/>
              <a:gd name="connsiteX3" fmla="*/ 4767105 w 4910137"/>
              <a:gd name="connsiteY3" fmla="*/ 5005388 h 5005388"/>
              <a:gd name="connsiteX4" fmla="*/ 143032 w 4910137"/>
              <a:gd name="connsiteY4" fmla="*/ 5005388 h 5005388"/>
              <a:gd name="connsiteX5" fmla="*/ 0 w 4910137"/>
              <a:gd name="connsiteY5" fmla="*/ 4862356 h 500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0137" h="5005388">
                <a:moveTo>
                  <a:pt x="0" y="0"/>
                </a:moveTo>
                <a:lnTo>
                  <a:pt x="4910137" y="0"/>
                </a:lnTo>
                <a:lnTo>
                  <a:pt x="4910137" y="4862356"/>
                </a:lnTo>
                <a:cubicBezTo>
                  <a:pt x="4910137" y="4941350"/>
                  <a:pt x="4846099" y="5005388"/>
                  <a:pt x="4767105" y="5005388"/>
                </a:cubicBezTo>
                <a:lnTo>
                  <a:pt x="143032" y="5005388"/>
                </a:lnTo>
                <a:cubicBezTo>
                  <a:pt x="64038" y="5005388"/>
                  <a:pt x="0" y="4941350"/>
                  <a:pt x="0" y="4862356"/>
                </a:cubicBezTo>
                <a:close/>
              </a:path>
            </a:pathLst>
          </a:custGeom>
          <a:solidFill>
            <a:srgbClr val="DBDBDB"/>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0FB37AFE-93E9-7847-99EF-668A9FC2964E}"/>
              </a:ext>
            </a:extLst>
          </p:cNvPr>
          <p:cNvSpPr>
            <a:spLocks noGrp="1"/>
          </p:cNvSpPr>
          <p:nvPr>
            <p:ph type="pic" sz="quarter" idx="12"/>
          </p:nvPr>
        </p:nvSpPr>
        <p:spPr>
          <a:xfrm>
            <a:off x="9800544" y="4"/>
            <a:ext cx="2391458" cy="2779489"/>
          </a:xfrm>
          <a:custGeom>
            <a:avLst/>
            <a:gdLst>
              <a:gd name="connsiteX0" fmla="*/ 0 w 2390835"/>
              <a:gd name="connsiteY0" fmla="*/ 0 h 2779489"/>
              <a:gd name="connsiteX1" fmla="*/ 2390835 w 2390835"/>
              <a:gd name="connsiteY1" fmla="*/ 0 h 2779489"/>
              <a:gd name="connsiteX2" fmla="*/ 2390835 w 2390835"/>
              <a:gd name="connsiteY2" fmla="*/ 2779489 h 2779489"/>
              <a:gd name="connsiteX3" fmla="*/ 143032 w 2390835"/>
              <a:gd name="connsiteY3" fmla="*/ 2779489 h 2779489"/>
              <a:gd name="connsiteX4" fmla="*/ 0 w 2390835"/>
              <a:gd name="connsiteY4" fmla="*/ 2636457 h 27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35" h="2779489">
                <a:moveTo>
                  <a:pt x="0" y="0"/>
                </a:moveTo>
                <a:lnTo>
                  <a:pt x="2390835" y="0"/>
                </a:lnTo>
                <a:lnTo>
                  <a:pt x="2390835" y="2779489"/>
                </a:lnTo>
                <a:lnTo>
                  <a:pt x="143032" y="2779489"/>
                </a:lnTo>
                <a:cubicBezTo>
                  <a:pt x="64038" y="2779489"/>
                  <a:pt x="0" y="2715451"/>
                  <a:pt x="0" y="2636457"/>
                </a:cubicBezTo>
                <a:close/>
              </a:path>
            </a:pathLst>
          </a:custGeom>
          <a:solidFill>
            <a:srgbClr val="DBDBDB"/>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59888E99-562D-3046-AF32-C24F85908CC7}"/>
              </a:ext>
            </a:extLst>
          </p:cNvPr>
          <p:cNvSpPr>
            <a:spLocks noGrp="1"/>
          </p:cNvSpPr>
          <p:nvPr>
            <p:ph type="pic" sz="quarter" idx="13"/>
          </p:nvPr>
        </p:nvSpPr>
        <p:spPr>
          <a:xfrm>
            <a:off x="9803718" y="2916191"/>
            <a:ext cx="2388282" cy="3941808"/>
          </a:xfrm>
          <a:custGeom>
            <a:avLst/>
            <a:gdLst>
              <a:gd name="connsiteX0" fmla="*/ 143032 w 2387660"/>
              <a:gd name="connsiteY0" fmla="*/ 0 h 3941808"/>
              <a:gd name="connsiteX1" fmla="*/ 2387660 w 2387660"/>
              <a:gd name="connsiteY1" fmla="*/ 0 h 3941808"/>
              <a:gd name="connsiteX2" fmla="*/ 2387660 w 2387660"/>
              <a:gd name="connsiteY2" fmla="*/ 3941808 h 3941808"/>
              <a:gd name="connsiteX3" fmla="*/ 0 w 2387660"/>
              <a:gd name="connsiteY3" fmla="*/ 3941808 h 3941808"/>
              <a:gd name="connsiteX4" fmla="*/ 0 w 2387660"/>
              <a:gd name="connsiteY4" fmla="*/ 143032 h 3941808"/>
              <a:gd name="connsiteX5" fmla="*/ 143032 w 2387660"/>
              <a:gd name="connsiteY5" fmla="*/ 0 h 394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7660" h="3941808">
                <a:moveTo>
                  <a:pt x="143032" y="0"/>
                </a:moveTo>
                <a:lnTo>
                  <a:pt x="2387660" y="0"/>
                </a:lnTo>
                <a:lnTo>
                  <a:pt x="2387660" y="3941808"/>
                </a:lnTo>
                <a:lnTo>
                  <a:pt x="0" y="3941808"/>
                </a:lnTo>
                <a:lnTo>
                  <a:pt x="0" y="143032"/>
                </a:lnTo>
                <a:cubicBezTo>
                  <a:pt x="0" y="64038"/>
                  <a:pt x="64038" y="0"/>
                  <a:pt x="143032" y="0"/>
                </a:cubicBezTo>
                <a:close/>
              </a:path>
            </a:pathLst>
          </a:custGeom>
          <a:solidFill>
            <a:srgbClr val="DBDBDB"/>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3DFDCCBF-E825-CD4D-8D9C-7426C46A6BA7}"/>
              </a:ext>
            </a:extLst>
          </p:cNvPr>
          <p:cNvSpPr>
            <a:spLocks noGrp="1"/>
          </p:cNvSpPr>
          <p:nvPr>
            <p:ph type="pic" sz="quarter" idx="14"/>
          </p:nvPr>
        </p:nvSpPr>
        <p:spPr>
          <a:xfrm>
            <a:off x="4755802" y="5144141"/>
            <a:ext cx="4911416" cy="1713858"/>
          </a:xfrm>
          <a:custGeom>
            <a:avLst/>
            <a:gdLst>
              <a:gd name="connsiteX0" fmla="*/ 143032 w 4910137"/>
              <a:gd name="connsiteY0" fmla="*/ 0 h 1713858"/>
              <a:gd name="connsiteX1" fmla="*/ 4767105 w 4910137"/>
              <a:gd name="connsiteY1" fmla="*/ 0 h 1713858"/>
              <a:gd name="connsiteX2" fmla="*/ 4910137 w 4910137"/>
              <a:gd name="connsiteY2" fmla="*/ 143032 h 1713858"/>
              <a:gd name="connsiteX3" fmla="*/ 4910137 w 4910137"/>
              <a:gd name="connsiteY3" fmla="*/ 1713858 h 1713858"/>
              <a:gd name="connsiteX4" fmla="*/ 0 w 4910137"/>
              <a:gd name="connsiteY4" fmla="*/ 1713858 h 1713858"/>
              <a:gd name="connsiteX5" fmla="*/ 0 w 4910137"/>
              <a:gd name="connsiteY5" fmla="*/ 143032 h 1713858"/>
              <a:gd name="connsiteX6" fmla="*/ 143032 w 4910137"/>
              <a:gd name="connsiteY6" fmla="*/ 0 h 17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0137" h="1713858">
                <a:moveTo>
                  <a:pt x="143032" y="0"/>
                </a:moveTo>
                <a:lnTo>
                  <a:pt x="4767105" y="0"/>
                </a:lnTo>
                <a:cubicBezTo>
                  <a:pt x="4846099" y="0"/>
                  <a:pt x="4910137" y="64038"/>
                  <a:pt x="4910137" y="143032"/>
                </a:cubicBezTo>
                <a:lnTo>
                  <a:pt x="4910137" y="1713858"/>
                </a:lnTo>
                <a:lnTo>
                  <a:pt x="0" y="1713858"/>
                </a:lnTo>
                <a:lnTo>
                  <a:pt x="0" y="143032"/>
                </a:lnTo>
                <a:cubicBezTo>
                  <a:pt x="0" y="64038"/>
                  <a:pt x="64038" y="0"/>
                  <a:pt x="143032" y="0"/>
                </a:cubicBezTo>
                <a:close/>
              </a:path>
            </a:pathLst>
          </a:custGeom>
          <a:solidFill>
            <a:srgbClr val="DBDBDB"/>
          </a:solidFill>
        </p:spPr>
        <p:txBody>
          <a:bodyPr wrap="square">
            <a:noAutofit/>
          </a:bodyPr>
          <a:lstStyle/>
          <a:p>
            <a:endParaRPr lang="en-US"/>
          </a:p>
        </p:txBody>
      </p:sp>
      <p:pic>
        <p:nvPicPr>
          <p:cNvPr id="9" name="Picture 8">
            <a:extLst>
              <a:ext uri="{FF2B5EF4-FFF2-40B4-BE49-F238E27FC236}">
                <a16:creationId xmlns:a16="http://schemas.microsoft.com/office/drawing/2014/main" id="{E88DBFA2-242A-854F-88EC-F23B9FD44AC5}"/>
              </a:ext>
            </a:extLst>
          </p:cNvPr>
          <p:cNvPicPr>
            <a:picLocks noChangeAspect="1"/>
          </p:cNvPicPr>
          <p:nvPr userDrawn="1"/>
        </p:nvPicPr>
        <p:blipFill>
          <a:blip r:embed="rId3"/>
          <a:stretch>
            <a:fillRect/>
          </a:stretch>
        </p:blipFill>
        <p:spPr>
          <a:xfrm>
            <a:off x="495431" y="2713806"/>
            <a:ext cx="1849919" cy="1904235"/>
          </a:xfrm>
          <a:prstGeom prst="rect">
            <a:avLst/>
          </a:prstGeom>
        </p:spPr>
      </p:pic>
    </p:spTree>
    <p:extLst>
      <p:ext uri="{BB962C8B-B14F-4D97-AF65-F5344CB8AC3E}">
        <p14:creationId xmlns:p14="http://schemas.microsoft.com/office/powerpoint/2010/main" val="286496554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Cover_1">
    <p:bg bwMode="inv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2"/>
          <a:srcRect/>
          <a:stretch/>
        </p:blipFill>
        <p:spPr bwMode="inv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1" cy="1325880"/>
          </a:xfrm>
        </p:spPr>
        <p:txBody>
          <a:bodyPr anchor="b">
            <a:noAutofit/>
          </a:bodyPr>
          <a:lstStyle>
            <a:lvl1pPr>
              <a:lnSpc>
                <a:spcPct val="100000"/>
              </a:lnSpc>
              <a:defRPr sz="4499">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70"/>
            <a:ext cx="992552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6"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8696140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ver w/ Image">
    <p:bg bwMode="invGray">
      <p:bgPr>
        <a:solidFill>
          <a:schemeClr val="tx2"/>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medium confidence">
            <a:extLst>
              <a:ext uri="{FF2B5EF4-FFF2-40B4-BE49-F238E27FC236}">
                <a16:creationId xmlns:a16="http://schemas.microsoft.com/office/drawing/2014/main" id="{5AD6FA4F-BA38-4220-ADF2-F8FBF0F3A92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4" name="Rectangle 3">
            <a:extLst>
              <a:ext uri="{FF2B5EF4-FFF2-40B4-BE49-F238E27FC236}">
                <a16:creationId xmlns:a16="http://schemas.microsoft.com/office/drawing/2014/main" id="{5EDA8AB8-CC02-461A-8071-0043DF83BFDD}"/>
              </a:ext>
            </a:extLst>
          </p:cNvPr>
          <p:cNvSpPr/>
          <p:nvPr userDrawn="1"/>
        </p:nvSpPr>
        <p:spPr bwMode="invGray">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3"/>
          <a:srcRect/>
          <a:stretch/>
        </p:blipFill>
        <p:spPr bwMode="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5145" y="3844214"/>
            <a:ext cx="6820089" cy="1325880"/>
          </a:xfrm>
        </p:spPr>
        <p:txBody>
          <a:bodyPr anchor="b">
            <a:noAutofit/>
          </a:bodyPr>
          <a:lstStyle>
            <a:lvl1pPr>
              <a:lnSpc>
                <a:spcPct val="100000"/>
              </a:lnSpc>
              <a:defRPr sz="4499">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5145" y="5173777"/>
            <a:ext cx="6820089"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bwMode="gray">
          <a:xfrm>
            <a:off x="453086"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bwMode="gray">
          <a:xfrm>
            <a:off x="445145"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bwMode="gray">
          <a:xfrm>
            <a:off x="3254275"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bwMode="gray">
          <a:xfrm>
            <a:off x="3246334"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bwMode="gray">
          <a:xfrm>
            <a:off x="6057317" y="5729747"/>
            <a:ext cx="2770270" cy="431800"/>
          </a:xfrm>
        </p:spPr>
        <p:txBody>
          <a:bodyPr anchor="b" anchorCtr="0">
            <a:noAutofit/>
          </a:bodyPr>
          <a:lstStyle>
            <a:lvl1pPr marL="0" indent="0">
              <a:lnSpc>
                <a:spcPct val="100000"/>
              </a:lnSpc>
              <a:spcBef>
                <a:spcPts val="0"/>
              </a:spcBef>
              <a:buFontTx/>
              <a:buNone/>
              <a:defRPr sz="12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bwMode="gray">
          <a:xfrm>
            <a:off x="6049376" y="6077920"/>
            <a:ext cx="2773558" cy="280987"/>
          </a:xfrm>
        </p:spPr>
        <p:txBody>
          <a:bodyPr>
            <a:noAutofit/>
          </a:bodyPr>
          <a:lstStyle>
            <a:lvl1pPr marL="0" indent="0">
              <a:lnSpc>
                <a:spcPct val="100000"/>
              </a:lnSpc>
              <a:buFontTx/>
              <a:buNone/>
              <a:defRPr sz="1200">
                <a:solidFill>
                  <a:schemeClr val="bg1"/>
                </a:solidFill>
              </a:defRPr>
            </a:lvl1pPr>
            <a:lvl2pPr marL="457063" indent="0">
              <a:buFontTx/>
              <a:buNone/>
              <a:defRPr sz="1200">
                <a:solidFill>
                  <a:schemeClr val="bg1"/>
                </a:solidFill>
              </a:defRPr>
            </a:lvl2pPr>
            <a:lvl3pPr marL="914126" indent="0">
              <a:buFontTx/>
              <a:buNone/>
              <a:defRPr sz="1200">
                <a:solidFill>
                  <a:schemeClr val="bg1"/>
                </a:solidFill>
              </a:defRPr>
            </a:lvl3pPr>
            <a:lvl4pPr marL="1371189" indent="0">
              <a:buFontTx/>
              <a:buNone/>
              <a:defRPr sz="1200">
                <a:solidFill>
                  <a:schemeClr val="bg1"/>
                </a:solidFill>
              </a:defRPr>
            </a:lvl4pPr>
            <a:lvl5pPr marL="1828251"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098490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bg2">
            <a:lumMod val="50000"/>
          </a:schemeClr>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4" y="2872136"/>
            <a:ext cx="9925520"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4" y="4223468"/>
            <a:ext cx="9925520"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4" y="5729747"/>
            <a:ext cx="9914448"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3" y="6077918"/>
            <a:ext cx="9926216"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658907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546243"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2"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459680" y="3479246"/>
            <a:ext cx="4159560"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5368483" y="3479246"/>
            <a:ext cx="4602536" cy="2627900"/>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166293" y="1755774"/>
            <a:ext cx="1632477" cy="1280160"/>
          </a:xfrm>
        </p:spPr>
        <p:txBody>
          <a:bodyPr anchor="ctr"/>
          <a:lstStyle>
            <a:lvl1pPr algn="ctr">
              <a:buNone/>
              <a:defRPr sz="1200"/>
            </a:lvl1pPr>
          </a:lstStyle>
          <a:p>
            <a:r>
              <a:rPr lang="en-US"/>
              <a:t>Place logo</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5054894" y="3565525"/>
            <a:ext cx="0" cy="25964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686230"/>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E4EDAD0-0380-4AB8-9844-156B9F5E95D8}"/>
              </a:ext>
            </a:extLst>
          </p:cNvPr>
          <p:cNvSpPr>
            <a:spLocks noGrp="1"/>
          </p:cNvSpPr>
          <p:nvPr>
            <p:ph type="pic" sz="quarter" idx="21" hasCustomPrompt="1"/>
          </p:nvPr>
        </p:nvSpPr>
        <p:spPr bwMode="invGray">
          <a:xfrm>
            <a:off x="1248101"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sp>
        <p:nvSpPr>
          <p:cNvPr id="2" name="Title 1"/>
          <p:cNvSpPr>
            <a:spLocks noGrp="1"/>
          </p:cNvSpPr>
          <p:nvPr>
            <p:ph type="title"/>
          </p:nvPr>
        </p:nvSpPr>
        <p:spPr bwMode="invGray">
          <a:xfrm>
            <a:off x="450527" y="310896"/>
            <a:ext cx="11195172" cy="1197864"/>
          </a:xfrm>
          <a:prstGeom prst="rect">
            <a:avLst/>
          </a:prstGeom>
        </p:spPr>
        <p:txBody>
          <a:bodyPr vert="horz" lIns="91440" tIns="45720" rIns="91440" bIns="45720" rtlCol="0" anchor="t" anchorCtr="0">
            <a:noAutofit/>
          </a:bodyPr>
          <a:lstStyle>
            <a:lvl1pPr>
              <a:defRPr lang="en-US" dirty="0"/>
            </a:lvl1pPr>
          </a:lstStyle>
          <a:p>
            <a:pPr lvl="0"/>
            <a:r>
              <a:rPr lang="en-US"/>
              <a:t>Click to edit Master title style</a:t>
            </a:r>
          </a:p>
        </p:txBody>
      </p:sp>
      <p:sp>
        <p:nvSpPr>
          <p:cNvPr id="6" name="Content Placeholder 5"/>
          <p:cNvSpPr>
            <a:spLocks noGrp="1"/>
          </p:cNvSpPr>
          <p:nvPr>
            <p:ph sz="quarter" idx="10" hasCustomPrompt="1"/>
          </p:nvPr>
        </p:nvSpPr>
        <p:spPr bwMode="invGray">
          <a:xfrm>
            <a:off x="1161537" y="3479249"/>
            <a:ext cx="4290898"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7" name="Content Placeholder 5"/>
          <p:cNvSpPr>
            <a:spLocks noGrp="1"/>
          </p:cNvSpPr>
          <p:nvPr>
            <p:ph sz="quarter" idx="11" hasCustomPrompt="1"/>
          </p:nvPr>
        </p:nvSpPr>
        <p:spPr bwMode="invGray">
          <a:xfrm>
            <a:off x="6761694" y="3479249"/>
            <a:ext cx="4332956" cy="2175429"/>
          </a:xfrm>
        </p:spPr>
        <p:txBody>
          <a:bodyPr/>
          <a:lstStyle>
            <a:lvl1pPr marL="0" indent="0">
              <a:lnSpc>
                <a:spcPct val="100000"/>
              </a:lnSpc>
              <a:spcBef>
                <a:spcPts val="1200"/>
              </a:spcBef>
              <a:buNone/>
              <a:defRPr sz="1400">
                <a:solidFill>
                  <a:schemeClr val="bg2"/>
                </a:solidFill>
              </a:defRPr>
            </a:lvl1pPr>
            <a:lvl2pPr>
              <a:buNone/>
              <a:defRPr sz="1400">
                <a:solidFill>
                  <a:schemeClr val="bg2"/>
                </a:solidFill>
              </a:defRPr>
            </a:lvl2pPr>
          </a:lstStyle>
          <a:p>
            <a:pPr lvl="0"/>
            <a:r>
              <a:rPr lang="en-US"/>
              <a:t>Click to edit master text styles</a:t>
            </a:r>
          </a:p>
        </p:txBody>
      </p:sp>
      <p:sp>
        <p:nvSpPr>
          <p:cNvPr id="27" name="Picture Placeholder 26">
            <a:extLst>
              <a:ext uri="{FF2B5EF4-FFF2-40B4-BE49-F238E27FC236}">
                <a16:creationId xmlns:a16="http://schemas.microsoft.com/office/drawing/2014/main" id="{3E8E0FF5-4F9E-DC49-A0F7-432C85EC7B77}"/>
              </a:ext>
            </a:extLst>
          </p:cNvPr>
          <p:cNvSpPr>
            <a:spLocks noGrp="1"/>
          </p:cNvSpPr>
          <p:nvPr>
            <p:ph type="pic" sz="quarter" idx="14" hasCustomPrompt="1"/>
          </p:nvPr>
        </p:nvSpPr>
        <p:spPr bwMode="invGray">
          <a:xfrm>
            <a:off x="2868152" y="1755774"/>
            <a:ext cx="1632477" cy="1280160"/>
          </a:xfrm>
        </p:spPr>
        <p:txBody>
          <a:bodyPr anchor="ctr"/>
          <a:lstStyle>
            <a:lvl1pPr algn="ctr">
              <a:buNone/>
              <a:defRPr sz="1200"/>
            </a:lvl1pPr>
          </a:lstStyle>
          <a:p>
            <a:r>
              <a:rPr lang="en-US"/>
              <a:t>Place logo</a:t>
            </a:r>
          </a:p>
        </p:txBody>
      </p:sp>
      <p:sp>
        <p:nvSpPr>
          <p:cNvPr id="11" name="Picture Placeholder 26">
            <a:extLst>
              <a:ext uri="{FF2B5EF4-FFF2-40B4-BE49-F238E27FC236}">
                <a16:creationId xmlns:a16="http://schemas.microsoft.com/office/drawing/2014/main" id="{592ECBE6-56C9-744E-86E8-3F7F48BD6DD2}"/>
              </a:ext>
            </a:extLst>
          </p:cNvPr>
          <p:cNvSpPr>
            <a:spLocks noGrp="1"/>
          </p:cNvSpPr>
          <p:nvPr>
            <p:ph type="pic" sz="quarter" idx="17" hasCustomPrompt="1"/>
          </p:nvPr>
        </p:nvSpPr>
        <p:spPr bwMode="invGray">
          <a:xfrm>
            <a:off x="8470344" y="1755774"/>
            <a:ext cx="1632477" cy="1280160"/>
          </a:xfrm>
        </p:spPr>
        <p:txBody>
          <a:bodyPr anchor="ctr"/>
          <a:lstStyle>
            <a:lvl1pPr algn="ctr">
              <a:buNone/>
              <a:defRPr sz="1200"/>
            </a:lvl1pPr>
          </a:lstStyle>
          <a:p>
            <a:r>
              <a:rPr lang="en-US"/>
              <a:t>Place logo</a:t>
            </a:r>
          </a:p>
        </p:txBody>
      </p:sp>
      <p:sp>
        <p:nvSpPr>
          <p:cNvPr id="30" name="Picture Placeholder 29">
            <a:extLst>
              <a:ext uri="{FF2B5EF4-FFF2-40B4-BE49-F238E27FC236}">
                <a16:creationId xmlns:a16="http://schemas.microsoft.com/office/drawing/2014/main" id="{A6C82BA8-A698-4282-BCA0-9CC104DC70B7}"/>
              </a:ext>
            </a:extLst>
          </p:cNvPr>
          <p:cNvSpPr>
            <a:spLocks noGrp="1"/>
          </p:cNvSpPr>
          <p:nvPr>
            <p:ph type="pic" sz="quarter" idx="22" hasCustomPrompt="1"/>
          </p:nvPr>
        </p:nvSpPr>
        <p:spPr bwMode="invGray">
          <a:xfrm>
            <a:off x="6860367" y="1755774"/>
            <a:ext cx="1292563" cy="1292226"/>
          </a:xfrm>
          <a:custGeom>
            <a:avLst/>
            <a:gdLst>
              <a:gd name="connsiteX0" fmla="*/ 85476 w 1280160"/>
              <a:gd name="connsiteY0" fmla="*/ 0 h 1280160"/>
              <a:gd name="connsiteX1" fmla="*/ 1194684 w 1280160"/>
              <a:gd name="connsiteY1" fmla="*/ 0 h 1280160"/>
              <a:gd name="connsiteX2" fmla="*/ 1280160 w 1280160"/>
              <a:gd name="connsiteY2" fmla="*/ 85476 h 1280160"/>
              <a:gd name="connsiteX3" fmla="*/ 1280160 w 1280160"/>
              <a:gd name="connsiteY3" fmla="*/ 1194684 h 1280160"/>
              <a:gd name="connsiteX4" fmla="*/ 1194684 w 1280160"/>
              <a:gd name="connsiteY4" fmla="*/ 1280160 h 1280160"/>
              <a:gd name="connsiteX5" fmla="*/ 85476 w 1280160"/>
              <a:gd name="connsiteY5" fmla="*/ 1280160 h 1280160"/>
              <a:gd name="connsiteX6" fmla="*/ 0 w 1280160"/>
              <a:gd name="connsiteY6" fmla="*/ 1194684 h 1280160"/>
              <a:gd name="connsiteX7" fmla="*/ 0 w 1280160"/>
              <a:gd name="connsiteY7" fmla="*/ 85476 h 1280160"/>
              <a:gd name="connsiteX8" fmla="*/ 85476 w 1280160"/>
              <a:gd name="connsiteY8"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0160" h="1280160">
                <a:moveTo>
                  <a:pt x="85476" y="0"/>
                </a:moveTo>
                <a:lnTo>
                  <a:pt x="1194684" y="0"/>
                </a:lnTo>
                <a:cubicBezTo>
                  <a:pt x="1241891" y="0"/>
                  <a:pt x="1280160" y="38269"/>
                  <a:pt x="1280160" y="85476"/>
                </a:cubicBezTo>
                <a:lnTo>
                  <a:pt x="1280160" y="1194684"/>
                </a:lnTo>
                <a:cubicBezTo>
                  <a:pt x="1280160" y="1241891"/>
                  <a:pt x="1241891" y="1280160"/>
                  <a:pt x="1194684" y="1280160"/>
                </a:cubicBezTo>
                <a:lnTo>
                  <a:pt x="85476" y="1280160"/>
                </a:lnTo>
                <a:cubicBezTo>
                  <a:pt x="38269" y="1280160"/>
                  <a:pt x="0" y="1241891"/>
                  <a:pt x="0" y="1194684"/>
                </a:cubicBezTo>
                <a:lnTo>
                  <a:pt x="0" y="85476"/>
                </a:lnTo>
                <a:cubicBezTo>
                  <a:pt x="0" y="38269"/>
                  <a:pt x="38269" y="0"/>
                  <a:pt x="85476" y="0"/>
                </a:cubicBezTo>
                <a:close/>
              </a:path>
            </a:pathLst>
          </a:custGeom>
          <a:solidFill>
            <a:srgbClr val="1A5D68"/>
          </a:solidFill>
        </p:spPr>
        <p:txBody>
          <a:bodyPr wrap="square" anchor="ctr" anchorCtr="0">
            <a:noAutofit/>
          </a:bodyPr>
          <a:lstStyle>
            <a:lvl1pPr>
              <a:defRPr sz="1100"/>
            </a:lvl1pPr>
          </a:lstStyle>
          <a:p>
            <a:r>
              <a:rPr lang="en-US"/>
              <a:t>Place headshot</a:t>
            </a:r>
          </a:p>
        </p:txBody>
      </p:sp>
      <p:cxnSp>
        <p:nvCxnSpPr>
          <p:cNvPr id="14" name="Straight Connector 13">
            <a:extLst>
              <a:ext uri="{FF2B5EF4-FFF2-40B4-BE49-F238E27FC236}">
                <a16:creationId xmlns:a16="http://schemas.microsoft.com/office/drawing/2014/main" id="{E5822000-2F5A-4E09-9F05-746BEFAFEDE5}"/>
              </a:ext>
            </a:extLst>
          </p:cNvPr>
          <p:cNvCxnSpPr>
            <a:cxnSpLocks/>
          </p:cNvCxnSpPr>
          <p:nvPr userDrawn="1"/>
        </p:nvCxnSpPr>
        <p:spPr bwMode="invGray">
          <a:xfrm>
            <a:off x="6097055" y="1755775"/>
            <a:ext cx="0" cy="38989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912482"/>
      </p:ext>
    </p:extLst>
  </p:cSld>
  <p:clrMapOvr>
    <a:masterClrMapping/>
  </p:clrMapOvr>
  <p:transition>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10"/>
            <a:ext cx="11191626"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5262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2181041"/>
            <a:ext cx="11192822" cy="398798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7EE672E2-6239-43C0-9FBC-FEE5A7AE9055}"/>
              </a:ext>
            </a:extLst>
          </p:cNvPr>
          <p:cNvSpPr>
            <a:spLocks noGrp="1"/>
          </p:cNvSpPr>
          <p:nvPr>
            <p:ph type="body" sz="quarter" idx="13"/>
          </p:nvPr>
        </p:nvSpPr>
        <p:spPr>
          <a:xfrm>
            <a:off x="447538" y="1658333"/>
            <a:ext cx="11193478" cy="365760"/>
          </a:xfrm>
        </p:spPr>
        <p:txBody>
          <a:bodyPr vert="horz" lIns="91440" tIns="45720" rIns="91440" bIns="45720" rtlCol="0">
            <a:noAutofit/>
          </a:bodyPr>
          <a:lstStyle>
            <a:lvl1pPr marL="0" indent="0">
              <a:buNone/>
              <a:defRPr lang="en-US" sz="1999" dirty="0"/>
            </a:lvl1pPr>
          </a:lstStyle>
          <a:p>
            <a:pPr marL="228531" lvl="0" indent="-228531"/>
            <a:r>
              <a:rPr lang="en-US"/>
              <a:t>Click to edit Master text styles</a:t>
            </a:r>
          </a:p>
        </p:txBody>
      </p:sp>
    </p:spTree>
    <p:extLst>
      <p:ext uri="{BB962C8B-B14F-4D97-AF65-F5344CB8AC3E}">
        <p14:creationId xmlns:p14="http://schemas.microsoft.com/office/powerpoint/2010/main" val="39550036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4" y="1664208"/>
            <a:ext cx="11191625" cy="4504817"/>
          </a:xfrm>
        </p:spPr>
        <p:txBody>
          <a:bodyPr>
            <a:noAutofit/>
          </a:bodyPr>
          <a:lstStyle>
            <a:lvl1pPr marL="0" indent="0">
              <a:spcBef>
                <a:spcPts val="2199"/>
              </a:spcBef>
              <a:buFont typeface="Arial" panose="020B0604020202020204" pitchFamily="34" charse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319365654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_NowLiv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5" y="3312261"/>
            <a:ext cx="7167185" cy="2571615"/>
          </a:xfrm>
        </p:spPr>
        <p:txBody>
          <a:bodyPr>
            <a:noAutofit/>
          </a:bodyPr>
          <a:lstStyle>
            <a:lvl1pPr marL="0" indent="0">
              <a:spcBef>
                <a:spcPts val="800"/>
              </a:spcBef>
              <a:spcAft>
                <a:spcPts val="0"/>
              </a:spcAft>
              <a:buFont typeface="Arial" panose="020B0604020202020204" pitchFamily="34" charset="0"/>
              <a:buNone/>
              <a:defRPr sz="1600" b="0" i="0">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85B80AF-5927-CD48-847E-4309FEB57917}"/>
              </a:ext>
            </a:extLst>
          </p:cNvPr>
          <p:cNvSpPr>
            <a:spLocks noGrp="1"/>
          </p:cNvSpPr>
          <p:nvPr>
            <p:ph type="pic" sz="quarter" idx="10"/>
          </p:nvPr>
        </p:nvSpPr>
        <p:spPr>
          <a:xfrm>
            <a:off x="8092561" y="0"/>
            <a:ext cx="4099441" cy="6858000"/>
          </a:xfrm>
          <a:solidFill>
            <a:srgbClr val="DBDBDB"/>
          </a:solidFill>
        </p:spPr>
        <p:txBody>
          <a:bodyPr/>
          <a:lstStyle/>
          <a:p>
            <a:endParaRPr lang="en-US"/>
          </a:p>
        </p:txBody>
      </p:sp>
      <p:sp>
        <p:nvSpPr>
          <p:cNvPr id="8" name="Title 1">
            <a:extLst>
              <a:ext uri="{FF2B5EF4-FFF2-40B4-BE49-F238E27FC236}">
                <a16:creationId xmlns:a16="http://schemas.microsoft.com/office/drawing/2014/main" id="{1B693029-8B54-FC45-B404-08A171D2A781}"/>
              </a:ext>
            </a:extLst>
          </p:cNvPr>
          <p:cNvSpPr txBox="1">
            <a:spLocks/>
          </p:cNvSpPr>
          <p:nvPr userDrawn="1"/>
        </p:nvSpPr>
        <p:spPr>
          <a:xfrm>
            <a:off x="460948" y="357414"/>
            <a:ext cx="1188402" cy="384600"/>
          </a:xfrm>
          <a:prstGeom prst="rect">
            <a:avLst/>
          </a:prstGeom>
        </p:spPr>
        <p:txBody>
          <a:bodyPr vert="horz" lIns="91416" tIns="45708" rIns="91416" bIns="45708" rtlCol="0" anchor="t" anchorCtr="0">
            <a:noAutofit/>
          </a:bodyPr>
          <a:lst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a:lstStyle>
          <a:p>
            <a:r>
              <a:rPr lang="en-US" sz="1799" b="1" i="0">
                <a:latin typeface="Gilroy-Semibold" pitchFamily="2" charset="77"/>
              </a:rPr>
              <a:t>Agenda</a:t>
            </a:r>
          </a:p>
        </p:txBody>
      </p:sp>
      <p:sp>
        <p:nvSpPr>
          <p:cNvPr id="11" name="Text Placeholder 10">
            <a:extLst>
              <a:ext uri="{FF2B5EF4-FFF2-40B4-BE49-F238E27FC236}">
                <a16:creationId xmlns:a16="http://schemas.microsoft.com/office/drawing/2014/main" id="{0075F85E-35F3-014D-ABF3-351DDC8169CD}"/>
              </a:ext>
            </a:extLst>
          </p:cNvPr>
          <p:cNvSpPr>
            <a:spLocks noGrp="1"/>
          </p:cNvSpPr>
          <p:nvPr>
            <p:ph type="body" sz="quarter" idx="11" hasCustomPrompt="1"/>
          </p:nvPr>
        </p:nvSpPr>
        <p:spPr>
          <a:xfrm>
            <a:off x="445424" y="2280349"/>
            <a:ext cx="4455322" cy="788988"/>
          </a:xfrm>
        </p:spPr>
        <p:txBody>
          <a:bodyPr/>
          <a:lstStyle>
            <a:lvl1pPr marL="0" indent="0">
              <a:buNone/>
              <a:defRPr sz="4799" b="1" i="0" spc="-150">
                <a:solidFill>
                  <a:schemeClr val="accent1"/>
                </a:solidFill>
                <a:latin typeface="+mn-lt"/>
              </a:defRPr>
            </a:lvl1pPr>
          </a:lstStyle>
          <a:p>
            <a:pPr lvl="0"/>
            <a:r>
              <a:rPr lang="en-US"/>
              <a:t>Welcome</a:t>
            </a:r>
          </a:p>
        </p:txBody>
      </p:sp>
    </p:spTree>
    <p:extLst>
      <p:ext uri="{BB962C8B-B14F-4D97-AF65-F5344CB8AC3E}">
        <p14:creationId xmlns:p14="http://schemas.microsoft.com/office/powerpoint/2010/main" val="41685823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estions_NowLiv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5" y="3312261"/>
            <a:ext cx="7167185" cy="2571615"/>
          </a:xfrm>
        </p:spPr>
        <p:txBody>
          <a:bodyPr>
            <a:noAutofit/>
          </a:bodyPr>
          <a:lstStyle>
            <a:lvl1pPr marL="0" indent="0">
              <a:spcBef>
                <a:spcPts val="800"/>
              </a:spcBef>
              <a:spcAft>
                <a:spcPts val="0"/>
              </a:spcAft>
              <a:buFont typeface="Arial" panose="020B0604020202020204" pitchFamily="34" charset="0"/>
              <a:buNone/>
              <a:defRPr sz="1600" b="0" i="0">
                <a:latin typeface="+mn-lt"/>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85B80AF-5927-CD48-847E-4309FEB57917}"/>
              </a:ext>
            </a:extLst>
          </p:cNvPr>
          <p:cNvSpPr>
            <a:spLocks noGrp="1"/>
          </p:cNvSpPr>
          <p:nvPr>
            <p:ph type="pic" sz="quarter" idx="10"/>
          </p:nvPr>
        </p:nvSpPr>
        <p:spPr>
          <a:xfrm>
            <a:off x="8092561" y="0"/>
            <a:ext cx="4099441" cy="6858000"/>
          </a:xfrm>
          <a:solidFill>
            <a:srgbClr val="DBDBDB"/>
          </a:solidFill>
        </p:spPr>
        <p:txBody>
          <a:bodyPr/>
          <a:lstStyle/>
          <a:p>
            <a:endParaRPr lang="en-US"/>
          </a:p>
        </p:txBody>
      </p:sp>
      <p:sp>
        <p:nvSpPr>
          <p:cNvPr id="11" name="Text Placeholder 10">
            <a:extLst>
              <a:ext uri="{FF2B5EF4-FFF2-40B4-BE49-F238E27FC236}">
                <a16:creationId xmlns:a16="http://schemas.microsoft.com/office/drawing/2014/main" id="{0075F85E-35F3-014D-ABF3-351DDC8169CD}"/>
              </a:ext>
            </a:extLst>
          </p:cNvPr>
          <p:cNvSpPr>
            <a:spLocks noGrp="1"/>
          </p:cNvSpPr>
          <p:nvPr>
            <p:ph type="body" sz="quarter" idx="11" hasCustomPrompt="1"/>
          </p:nvPr>
        </p:nvSpPr>
        <p:spPr>
          <a:xfrm>
            <a:off x="435536" y="2270463"/>
            <a:ext cx="4455322" cy="788988"/>
          </a:xfrm>
        </p:spPr>
        <p:txBody>
          <a:bodyPr/>
          <a:lstStyle>
            <a:lvl1pPr marL="0" indent="0">
              <a:buNone/>
              <a:defRPr sz="4799" b="1" i="0" spc="-150">
                <a:solidFill>
                  <a:schemeClr val="accent1"/>
                </a:solidFill>
                <a:latin typeface="+mn-lt"/>
              </a:defRPr>
            </a:lvl1pPr>
          </a:lstStyle>
          <a:p>
            <a:pPr lvl="0"/>
            <a:r>
              <a:rPr lang="en-US"/>
              <a:t>Questions</a:t>
            </a:r>
          </a:p>
        </p:txBody>
      </p:sp>
    </p:spTree>
    <p:extLst>
      <p:ext uri="{BB962C8B-B14F-4D97-AF65-F5344CB8AC3E}">
        <p14:creationId xmlns:p14="http://schemas.microsoft.com/office/powerpoint/2010/main" val="10092054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 Column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3" y="1664208"/>
            <a:ext cx="5576372" cy="4504817"/>
          </a:xfrm>
        </p:spPr>
        <p:txBody>
          <a:bodyPr>
            <a:noAutofit/>
          </a:bodyPr>
          <a:lstStyle>
            <a:lvl1pPr marL="0" indent="0">
              <a:spcBef>
                <a:spcPts val="2199"/>
              </a:spcBef>
              <a:buFont typeface="Arial" panose="020B0604020202020204" pitchFamily="34" charset="0"/>
              <a:buNone/>
              <a:defRPr/>
            </a:lvl1pPr>
            <a:lvl2pPr marL="457063" indent="0">
              <a:buNone/>
              <a:defRPr/>
            </a:lvl2pPr>
            <a:lvl3pPr marL="914126" indent="0">
              <a:buNone/>
              <a:defRPr/>
            </a:lvl3pPr>
            <a:lvl4pPr marL="1371189" indent="0">
              <a:buNone/>
              <a:defRPr/>
            </a:lvl4pPr>
            <a:lvl5pPr marL="1828251" indent="0">
              <a:buNone/>
              <a:defRPr/>
            </a:lvl5pPr>
          </a:lstStyle>
          <a:p>
            <a:pPr lvl="0"/>
            <a:r>
              <a:rPr lang="en-US"/>
              <a:t>Click to edit Master text styles</a:t>
            </a:r>
          </a:p>
        </p:txBody>
      </p:sp>
    </p:spTree>
    <p:extLst>
      <p:ext uri="{BB962C8B-B14F-4D97-AF65-F5344CB8AC3E}">
        <p14:creationId xmlns:p14="http://schemas.microsoft.com/office/powerpoint/2010/main" val="34619413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8"/>
            <a:ext cx="5015666"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1" y="2401155"/>
            <a:ext cx="5240115" cy="663282"/>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4" y="3298880"/>
            <a:ext cx="501566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1" y="3298880"/>
            <a:ext cx="4917769"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8"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8"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4"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4"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1160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5A86-FD66-B146-9622-A86F923BA3C4}"/>
              </a:ext>
            </a:extLst>
          </p:cNvPr>
          <p:cNvSpPr>
            <a:spLocks noGrp="1"/>
          </p:cNvSpPr>
          <p:nvPr>
            <p:ph type="title" hasCustomPrompt="1"/>
          </p:nvPr>
        </p:nvSpPr>
        <p:spPr/>
        <p:txBody>
          <a:bodyPr>
            <a:noAutofit/>
          </a:bodyPr>
          <a:lstStyle>
            <a:lvl1pPr>
              <a:defRPr/>
            </a:lvl1pPr>
          </a:lstStyle>
          <a:p>
            <a:r>
              <a:rPr lang="en-US"/>
              <a:t>Comparison</a:t>
            </a:r>
          </a:p>
        </p:txBody>
      </p:sp>
      <p:sp>
        <p:nvSpPr>
          <p:cNvPr id="25" name="Text Placeholder 24">
            <a:extLst>
              <a:ext uri="{FF2B5EF4-FFF2-40B4-BE49-F238E27FC236}">
                <a16:creationId xmlns:a16="http://schemas.microsoft.com/office/drawing/2014/main" id="{38259AE1-258A-8F44-B2BE-0E793A22F62D}"/>
              </a:ext>
            </a:extLst>
          </p:cNvPr>
          <p:cNvSpPr>
            <a:spLocks noGrp="1"/>
          </p:cNvSpPr>
          <p:nvPr>
            <p:ph type="body" sz="quarter" idx="12"/>
          </p:nvPr>
        </p:nvSpPr>
        <p:spPr>
          <a:xfrm>
            <a:off x="448348" y="2401158"/>
            <a:ext cx="5015666"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6">
            <a:extLst>
              <a:ext uri="{FF2B5EF4-FFF2-40B4-BE49-F238E27FC236}">
                <a16:creationId xmlns:a16="http://schemas.microsoft.com/office/drawing/2014/main" id="{E8AFC9D9-8450-0942-BEA0-F82861C6B0CE}"/>
              </a:ext>
            </a:extLst>
          </p:cNvPr>
          <p:cNvSpPr>
            <a:spLocks noGrp="1"/>
          </p:cNvSpPr>
          <p:nvPr>
            <p:ph type="body" sz="quarter" idx="13"/>
          </p:nvPr>
        </p:nvSpPr>
        <p:spPr>
          <a:xfrm>
            <a:off x="6075221" y="2401155"/>
            <a:ext cx="5240115" cy="663282"/>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styles</a:t>
            </a:r>
          </a:p>
        </p:txBody>
      </p:sp>
      <p:sp>
        <p:nvSpPr>
          <p:cNvPr id="29" name="Text Placeholder 28">
            <a:extLst>
              <a:ext uri="{FF2B5EF4-FFF2-40B4-BE49-F238E27FC236}">
                <a16:creationId xmlns:a16="http://schemas.microsoft.com/office/drawing/2014/main" id="{BA7378A8-A3EA-5D41-8248-545E1245C23C}"/>
              </a:ext>
            </a:extLst>
          </p:cNvPr>
          <p:cNvSpPr>
            <a:spLocks noGrp="1"/>
          </p:cNvSpPr>
          <p:nvPr>
            <p:ph type="body" sz="quarter" idx="14"/>
          </p:nvPr>
        </p:nvSpPr>
        <p:spPr>
          <a:xfrm>
            <a:off x="441994" y="3298880"/>
            <a:ext cx="501566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3F414374-A9E1-7040-96BB-DCBFFCD3368F}"/>
              </a:ext>
            </a:extLst>
          </p:cNvPr>
          <p:cNvSpPr>
            <a:spLocks noGrp="1"/>
          </p:cNvSpPr>
          <p:nvPr>
            <p:ph type="body" sz="quarter" idx="15"/>
          </p:nvPr>
        </p:nvSpPr>
        <p:spPr>
          <a:xfrm>
            <a:off x="6075221" y="3298880"/>
            <a:ext cx="4917769"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E98FA07-6B5E-4D85-86E2-8446DAEC1245}"/>
              </a:ext>
            </a:extLst>
          </p:cNvPr>
          <p:cNvCxnSpPr/>
          <p:nvPr userDrawn="1"/>
        </p:nvCxnSpPr>
        <p:spPr>
          <a:xfrm>
            <a:off x="551008"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53CA2D-1284-40F4-AC5E-82B5B350B2D8}"/>
              </a:ext>
            </a:extLst>
          </p:cNvPr>
          <p:cNvCxnSpPr/>
          <p:nvPr userDrawn="1"/>
        </p:nvCxnSpPr>
        <p:spPr>
          <a:xfrm>
            <a:off x="551008"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4F364-C864-4B84-A8B2-89A0C8A00D3D}"/>
              </a:ext>
            </a:extLst>
          </p:cNvPr>
          <p:cNvCxnSpPr/>
          <p:nvPr userDrawn="1"/>
        </p:nvCxnSpPr>
        <p:spPr>
          <a:xfrm>
            <a:off x="6154754" y="2410803"/>
            <a:ext cx="4906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0F8A1A-FCA7-4E51-987F-D40A4ACEA34C}"/>
              </a:ext>
            </a:extLst>
          </p:cNvPr>
          <p:cNvCxnSpPr/>
          <p:nvPr userDrawn="1"/>
        </p:nvCxnSpPr>
        <p:spPr>
          <a:xfrm>
            <a:off x="6154754" y="3047758"/>
            <a:ext cx="49066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002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_1">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a:xfrm>
            <a:off x="445143" y="2872136"/>
            <a:ext cx="9925521" cy="1325880"/>
          </a:xfrm>
        </p:spPr>
        <p:txBody>
          <a:bodyPr anchor="b">
            <a:noAutofit/>
          </a:bodyPr>
          <a:lstStyle>
            <a:lvl1pPr>
              <a:lnSpc>
                <a:spcPct val="100000"/>
              </a:lnSpc>
              <a:defRPr sz="4500">
                <a:solidFill>
                  <a:schemeClr val="accent1"/>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a:xfrm>
            <a:off x="445143" y="4223468"/>
            <a:ext cx="9925521"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5CA87A73-A48A-D8A6-1831-B0DB14F78C1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853" t="32864" r="40191" b="32292"/>
          <a:stretch/>
        </p:blipFill>
        <p:spPr>
          <a:xfrm>
            <a:off x="300567" y="220133"/>
            <a:ext cx="638463" cy="668867"/>
          </a:xfrm>
          <a:prstGeom prst="rect">
            <a:avLst/>
          </a:prstGeom>
        </p:spPr>
      </p:pic>
    </p:spTree>
    <p:extLst>
      <p:ext uri="{BB962C8B-B14F-4D97-AF65-F5344CB8AC3E}">
        <p14:creationId xmlns:p14="http://schemas.microsoft.com/office/powerpoint/2010/main" val="26310406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9"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6000"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8"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8"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790"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1"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6" y="3298880"/>
            <a:ext cx="3355980"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790"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251840124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9"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1007"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1007"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22" name="Text Placeholder 24">
            <a:extLst>
              <a:ext uri="{FF2B5EF4-FFF2-40B4-BE49-F238E27FC236}">
                <a16:creationId xmlns:a16="http://schemas.microsoft.com/office/drawing/2014/main" id="{D7B3D0DB-2EA9-49C1-88C4-F55FD4E33E62}"/>
              </a:ext>
            </a:extLst>
          </p:cNvPr>
          <p:cNvSpPr>
            <a:spLocks noGrp="1"/>
          </p:cNvSpPr>
          <p:nvPr>
            <p:ph type="body" sz="quarter" idx="15"/>
          </p:nvPr>
        </p:nvSpPr>
        <p:spPr>
          <a:xfrm>
            <a:off x="3966000"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3" name="Straight Connector 22">
            <a:extLst>
              <a:ext uri="{FF2B5EF4-FFF2-40B4-BE49-F238E27FC236}">
                <a16:creationId xmlns:a16="http://schemas.microsoft.com/office/drawing/2014/main" id="{96A3B837-23DB-4327-B614-EF560D51698F}"/>
              </a:ext>
            </a:extLst>
          </p:cNvPr>
          <p:cNvCxnSpPr/>
          <p:nvPr userDrawn="1"/>
        </p:nvCxnSpPr>
        <p:spPr>
          <a:xfrm>
            <a:off x="4068658"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12A34-72F3-4954-BE69-BD4660B366D6}"/>
              </a:ext>
            </a:extLst>
          </p:cNvPr>
          <p:cNvCxnSpPr/>
          <p:nvPr userDrawn="1"/>
        </p:nvCxnSpPr>
        <p:spPr>
          <a:xfrm>
            <a:off x="4068658"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8">
            <a:extLst>
              <a:ext uri="{FF2B5EF4-FFF2-40B4-BE49-F238E27FC236}">
                <a16:creationId xmlns:a16="http://schemas.microsoft.com/office/drawing/2014/main" id="{F7B81E75-E29C-46DA-B1D5-0C614A3643E9}"/>
              </a:ext>
            </a:extLst>
          </p:cNvPr>
          <p:cNvSpPr>
            <a:spLocks noGrp="1"/>
          </p:cNvSpPr>
          <p:nvPr>
            <p:ph type="body" sz="quarter" idx="16"/>
          </p:nvPr>
        </p:nvSpPr>
        <p:spPr>
          <a:xfrm>
            <a:off x="3959644"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9A005C46-9AA9-4FE7-A3B8-8F94A2774839}"/>
              </a:ext>
            </a:extLst>
          </p:cNvPr>
          <p:cNvSpPr txBox="1"/>
          <p:nvPr userDrawn="1"/>
        </p:nvSpPr>
        <p:spPr>
          <a:xfrm>
            <a:off x="3972159" y="1867003"/>
            <a:ext cx="357790" cy="276999"/>
          </a:xfrm>
          <a:prstGeom prst="rect">
            <a:avLst/>
          </a:prstGeom>
          <a:noFill/>
        </p:spPr>
        <p:txBody>
          <a:bodyPr wrap="none" rtlCol="0">
            <a:spAutoFit/>
          </a:bodyPr>
          <a:lstStyle/>
          <a:p>
            <a:pPr algn="l"/>
            <a:r>
              <a:rPr lang="en-US" sz="1200" b="1">
                <a:solidFill>
                  <a:schemeClr val="bg1"/>
                </a:solidFill>
              </a:rPr>
              <a:t>02</a:t>
            </a:r>
          </a:p>
        </p:txBody>
      </p:sp>
      <p:sp>
        <p:nvSpPr>
          <p:cNvPr id="27" name="Text Placeholder 24">
            <a:extLst>
              <a:ext uri="{FF2B5EF4-FFF2-40B4-BE49-F238E27FC236}">
                <a16:creationId xmlns:a16="http://schemas.microsoft.com/office/drawing/2014/main" id="{56437212-975C-442C-B415-339DBB038579}"/>
              </a:ext>
            </a:extLst>
          </p:cNvPr>
          <p:cNvSpPr>
            <a:spLocks noGrp="1"/>
          </p:cNvSpPr>
          <p:nvPr>
            <p:ph type="body" sz="quarter" idx="17"/>
          </p:nvPr>
        </p:nvSpPr>
        <p:spPr>
          <a:xfrm>
            <a:off x="7469161" y="2401158"/>
            <a:ext cx="3349625"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cxnSp>
        <p:nvCxnSpPr>
          <p:cNvPr id="28" name="Straight Connector 27">
            <a:extLst>
              <a:ext uri="{FF2B5EF4-FFF2-40B4-BE49-F238E27FC236}">
                <a16:creationId xmlns:a16="http://schemas.microsoft.com/office/drawing/2014/main" id="{5C9E2048-3D9A-4D10-B4D3-55885C5C4A16}"/>
              </a:ext>
            </a:extLst>
          </p:cNvPr>
          <p:cNvCxnSpPr/>
          <p:nvPr userDrawn="1"/>
        </p:nvCxnSpPr>
        <p:spPr>
          <a:xfrm>
            <a:off x="7571819" y="2410803"/>
            <a:ext cx="32469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BED94-D114-4634-8456-103C4CFAF80E}"/>
              </a:ext>
            </a:extLst>
          </p:cNvPr>
          <p:cNvCxnSpPr/>
          <p:nvPr userDrawn="1"/>
        </p:nvCxnSpPr>
        <p:spPr>
          <a:xfrm>
            <a:off x="7571819" y="3047758"/>
            <a:ext cx="32469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ADB32618-CA30-473C-A67C-E2840BEFA3F2}"/>
              </a:ext>
            </a:extLst>
          </p:cNvPr>
          <p:cNvSpPr>
            <a:spLocks noGrp="1"/>
          </p:cNvSpPr>
          <p:nvPr>
            <p:ph type="body" sz="quarter" idx="18"/>
          </p:nvPr>
        </p:nvSpPr>
        <p:spPr>
          <a:xfrm>
            <a:off x="7462806" y="3298880"/>
            <a:ext cx="3355980"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Box 30">
            <a:extLst>
              <a:ext uri="{FF2B5EF4-FFF2-40B4-BE49-F238E27FC236}">
                <a16:creationId xmlns:a16="http://schemas.microsoft.com/office/drawing/2014/main" id="{CE135130-1BC5-4C60-BE93-18D4142CE74D}"/>
              </a:ext>
            </a:extLst>
          </p:cNvPr>
          <p:cNvSpPr txBox="1"/>
          <p:nvPr userDrawn="1"/>
        </p:nvSpPr>
        <p:spPr>
          <a:xfrm>
            <a:off x="7475320" y="1867003"/>
            <a:ext cx="357790" cy="276999"/>
          </a:xfrm>
          <a:prstGeom prst="rect">
            <a:avLst/>
          </a:prstGeom>
          <a:noFill/>
        </p:spPr>
        <p:txBody>
          <a:bodyPr wrap="none" rtlCol="0">
            <a:spAutoFit/>
          </a:bodyPr>
          <a:lstStyle/>
          <a:p>
            <a:pPr algn="l"/>
            <a:r>
              <a:rPr lang="en-US" sz="1200" b="1">
                <a:solidFill>
                  <a:schemeClr val="bg1"/>
                </a:solidFill>
              </a:rPr>
              <a:t>03</a:t>
            </a:r>
          </a:p>
        </p:txBody>
      </p:sp>
    </p:spTree>
    <p:extLst>
      <p:ext uri="{BB962C8B-B14F-4D97-AF65-F5344CB8AC3E}">
        <p14:creationId xmlns:p14="http://schemas.microsoft.com/office/powerpoint/2010/main" val="30256942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6"/>
            <a:ext cx="2097634"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8"/>
            <a:ext cx="2202468" cy="674285"/>
          </a:xfrm>
          <a:noFill/>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6"/>
            <a:ext cx="2097634"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9"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790"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6"/>
            <a:ext cx="2097634"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5"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9" y="1867003"/>
            <a:ext cx="357790"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6"/>
            <a:ext cx="2097634"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5" y="3298880"/>
            <a:ext cx="2206647" cy="2573337"/>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790"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418008616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3264743"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6069999"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8881609" y="2401158"/>
            <a:ext cx="2202468" cy="674285"/>
          </a:xfrm>
          <a:noFill/>
          <a:ln>
            <a:noFill/>
          </a:ln>
        </p:spPr>
        <p:txBody>
          <a:bodyPr anchor="ctr">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grpSp>
        <p:nvGrpSpPr>
          <p:cNvPr id="6" name="Group 5">
            <a:extLst>
              <a:ext uri="{FF2B5EF4-FFF2-40B4-BE49-F238E27FC236}">
                <a16:creationId xmlns:a16="http://schemas.microsoft.com/office/drawing/2014/main" id="{FE4499DD-B6BA-49FF-88A5-C700EDCF0871}"/>
              </a:ext>
            </a:extLst>
          </p:cNvPr>
          <p:cNvGrpSpPr/>
          <p:nvPr userDrawn="1"/>
        </p:nvGrpSpPr>
        <p:grpSpPr>
          <a:xfrm>
            <a:off x="551007" y="2410806"/>
            <a:ext cx="2097634" cy="636955"/>
            <a:chOff x="550863" y="2410803"/>
            <a:chExt cx="3246120" cy="636955"/>
          </a:xfrm>
        </p:grpSpPr>
        <p:cxnSp>
          <p:nvCxnSpPr>
            <p:cNvPr id="19" name="Straight Connector 18">
              <a:extLst>
                <a:ext uri="{FF2B5EF4-FFF2-40B4-BE49-F238E27FC236}">
                  <a16:creationId xmlns:a16="http://schemas.microsoft.com/office/drawing/2014/main" id="{DF4F8B34-1981-4C3C-B1D5-E67656B4D0C7}"/>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BF98D6-A4C3-4294-ADB1-A0F3BC8073D1}"/>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D179BE4-0F13-4FD3-9BF7-03924F8962F3}"/>
              </a:ext>
            </a:extLst>
          </p:cNvPr>
          <p:cNvSpPr txBox="1"/>
          <p:nvPr userDrawn="1"/>
        </p:nvSpPr>
        <p:spPr>
          <a:xfrm>
            <a:off x="454509" y="1867003"/>
            <a:ext cx="357790" cy="276999"/>
          </a:xfrm>
          <a:prstGeom prst="rect">
            <a:avLst/>
          </a:prstGeom>
          <a:noFill/>
        </p:spPr>
        <p:txBody>
          <a:bodyPr wrap="none" rtlCol="0">
            <a:spAutoFit/>
          </a:bodyPr>
          <a:lstStyle/>
          <a:p>
            <a:pPr algn="l"/>
            <a:r>
              <a:rPr lang="en-US" sz="1200" b="1">
                <a:solidFill>
                  <a:schemeClr val="bg1"/>
                </a:solidFill>
              </a:rPr>
              <a:t>01</a:t>
            </a:r>
          </a:p>
        </p:txBody>
      </p:sp>
      <p:grpSp>
        <p:nvGrpSpPr>
          <p:cNvPr id="33" name="Group 32">
            <a:extLst>
              <a:ext uri="{FF2B5EF4-FFF2-40B4-BE49-F238E27FC236}">
                <a16:creationId xmlns:a16="http://schemas.microsoft.com/office/drawing/2014/main" id="{54EA2947-8001-450A-B426-C6BFA50448EF}"/>
              </a:ext>
            </a:extLst>
          </p:cNvPr>
          <p:cNvGrpSpPr/>
          <p:nvPr userDrawn="1"/>
        </p:nvGrpSpPr>
        <p:grpSpPr>
          <a:xfrm>
            <a:off x="3367403" y="2410806"/>
            <a:ext cx="2097634" cy="636955"/>
            <a:chOff x="550863" y="2410803"/>
            <a:chExt cx="3246120" cy="636955"/>
          </a:xfrm>
        </p:grpSpPr>
        <p:cxnSp>
          <p:nvCxnSpPr>
            <p:cNvPr id="34" name="Straight Connector 33">
              <a:extLst>
                <a:ext uri="{FF2B5EF4-FFF2-40B4-BE49-F238E27FC236}">
                  <a16:creationId xmlns:a16="http://schemas.microsoft.com/office/drawing/2014/main" id="{BF39DA03-4083-45C5-8557-C668B693786D}"/>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D033D7-C56A-48C2-9E89-656FF3EDA172}"/>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3258389"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A6461ABD-5CEA-4AC3-838A-3A0493AF84BC}"/>
              </a:ext>
            </a:extLst>
          </p:cNvPr>
          <p:cNvSpPr txBox="1"/>
          <p:nvPr userDrawn="1"/>
        </p:nvSpPr>
        <p:spPr>
          <a:xfrm>
            <a:off x="3270903" y="1867003"/>
            <a:ext cx="357790" cy="276999"/>
          </a:xfrm>
          <a:prstGeom prst="rect">
            <a:avLst/>
          </a:prstGeom>
          <a:noFill/>
        </p:spPr>
        <p:txBody>
          <a:bodyPr wrap="none" rtlCol="0">
            <a:spAutoFit/>
          </a:bodyPr>
          <a:lstStyle/>
          <a:p>
            <a:pPr algn="l"/>
            <a:r>
              <a:rPr lang="en-US" sz="1200" b="1">
                <a:solidFill>
                  <a:schemeClr val="bg1"/>
                </a:solidFill>
              </a:rPr>
              <a:t>02</a:t>
            </a:r>
          </a:p>
        </p:txBody>
      </p:sp>
      <p:grpSp>
        <p:nvGrpSpPr>
          <p:cNvPr id="39" name="Group 38">
            <a:extLst>
              <a:ext uri="{FF2B5EF4-FFF2-40B4-BE49-F238E27FC236}">
                <a16:creationId xmlns:a16="http://schemas.microsoft.com/office/drawing/2014/main" id="{FB6E805E-0045-4670-BFA4-3B11E84DA790}"/>
              </a:ext>
            </a:extLst>
          </p:cNvPr>
          <p:cNvGrpSpPr/>
          <p:nvPr userDrawn="1"/>
        </p:nvGrpSpPr>
        <p:grpSpPr>
          <a:xfrm>
            <a:off x="6172658" y="2410806"/>
            <a:ext cx="2097634" cy="636955"/>
            <a:chOff x="550863" y="2410803"/>
            <a:chExt cx="3246120" cy="636955"/>
          </a:xfrm>
        </p:grpSpPr>
        <p:cxnSp>
          <p:nvCxnSpPr>
            <p:cNvPr id="40" name="Straight Connector 39">
              <a:extLst>
                <a:ext uri="{FF2B5EF4-FFF2-40B4-BE49-F238E27FC236}">
                  <a16:creationId xmlns:a16="http://schemas.microsoft.com/office/drawing/2014/main" id="{E4E59203-9F84-4E41-BC57-CD79ADBF1412}"/>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5514DF-ACCB-461E-BDB7-4077E6C77560}"/>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6063645"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TextBox 42">
            <a:extLst>
              <a:ext uri="{FF2B5EF4-FFF2-40B4-BE49-F238E27FC236}">
                <a16:creationId xmlns:a16="http://schemas.microsoft.com/office/drawing/2014/main" id="{04FFDD2B-7EF4-4D95-94AB-8983074F76A5}"/>
              </a:ext>
            </a:extLst>
          </p:cNvPr>
          <p:cNvSpPr txBox="1"/>
          <p:nvPr userDrawn="1"/>
        </p:nvSpPr>
        <p:spPr>
          <a:xfrm>
            <a:off x="6076159" y="1867003"/>
            <a:ext cx="357790" cy="276999"/>
          </a:xfrm>
          <a:prstGeom prst="rect">
            <a:avLst/>
          </a:prstGeom>
          <a:noFill/>
        </p:spPr>
        <p:txBody>
          <a:bodyPr wrap="none" rtlCol="0">
            <a:spAutoFit/>
          </a:bodyPr>
          <a:lstStyle/>
          <a:p>
            <a:pPr algn="l"/>
            <a:r>
              <a:rPr lang="en-US" sz="1200" b="1">
                <a:solidFill>
                  <a:schemeClr val="bg1"/>
                </a:solidFill>
              </a:rPr>
              <a:t>03</a:t>
            </a:r>
          </a:p>
        </p:txBody>
      </p:sp>
      <p:grpSp>
        <p:nvGrpSpPr>
          <p:cNvPr id="45" name="Group 44">
            <a:extLst>
              <a:ext uri="{FF2B5EF4-FFF2-40B4-BE49-F238E27FC236}">
                <a16:creationId xmlns:a16="http://schemas.microsoft.com/office/drawing/2014/main" id="{ACC0D123-E0A1-4F0F-853D-4C2AE19536B2}"/>
              </a:ext>
            </a:extLst>
          </p:cNvPr>
          <p:cNvGrpSpPr/>
          <p:nvPr userDrawn="1"/>
        </p:nvGrpSpPr>
        <p:grpSpPr>
          <a:xfrm>
            <a:off x="8984268" y="2410806"/>
            <a:ext cx="2097634" cy="636955"/>
            <a:chOff x="550863" y="2410803"/>
            <a:chExt cx="3246120" cy="636955"/>
          </a:xfrm>
        </p:grpSpPr>
        <p:cxnSp>
          <p:nvCxnSpPr>
            <p:cNvPr id="46" name="Straight Connector 45">
              <a:extLst>
                <a:ext uri="{FF2B5EF4-FFF2-40B4-BE49-F238E27FC236}">
                  <a16:creationId xmlns:a16="http://schemas.microsoft.com/office/drawing/2014/main" id="{4A4D979D-6CA9-4896-B5E5-6E007BBAA8CE}"/>
                </a:ext>
              </a:extLst>
            </p:cNvPr>
            <p:cNvCxnSpPr/>
            <p:nvPr userDrawn="1"/>
          </p:nvCxnSpPr>
          <p:spPr>
            <a:xfrm>
              <a:off x="550863" y="2410803"/>
              <a:ext cx="3246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A1D20E-786E-438D-BB3E-5D7D9EE46AEF}"/>
                </a:ext>
              </a:extLst>
            </p:cNvPr>
            <p:cNvCxnSpPr/>
            <p:nvPr userDrawn="1"/>
          </p:nvCxnSpPr>
          <p:spPr>
            <a:xfrm>
              <a:off x="550863" y="3047758"/>
              <a:ext cx="32461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8875255" y="3298880"/>
            <a:ext cx="2206647" cy="2573337"/>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5832141D-2E9E-40E4-96BD-70D24672D900}"/>
              </a:ext>
            </a:extLst>
          </p:cNvPr>
          <p:cNvSpPr txBox="1"/>
          <p:nvPr userDrawn="1"/>
        </p:nvSpPr>
        <p:spPr>
          <a:xfrm>
            <a:off x="8887769" y="1867003"/>
            <a:ext cx="357790" cy="276999"/>
          </a:xfrm>
          <a:prstGeom prst="rect">
            <a:avLst/>
          </a:prstGeom>
          <a:noFill/>
        </p:spPr>
        <p:txBody>
          <a:bodyPr wrap="none" rtlCol="0">
            <a:spAutoFit/>
          </a:bodyPr>
          <a:lstStyle/>
          <a:p>
            <a:pPr algn="l"/>
            <a:r>
              <a:rPr lang="en-US" sz="1200" b="1">
                <a:solidFill>
                  <a:schemeClr val="bg1"/>
                </a:solidFill>
              </a:rPr>
              <a:t>04</a:t>
            </a:r>
          </a:p>
        </p:txBody>
      </p:sp>
    </p:spTree>
    <p:extLst>
      <p:ext uri="{BB962C8B-B14F-4D97-AF65-F5344CB8AC3E}">
        <p14:creationId xmlns:p14="http://schemas.microsoft.com/office/powerpoint/2010/main" val="38338855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2431338"/>
            <a:ext cx="5036865"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3" y="2431338"/>
            <a:ext cx="5045211"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50368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5045809"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8" y="3898178"/>
            <a:ext cx="5045211"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7"/>
            <a:ext cx="5065278"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928A0F3-B231-40DA-9531-9FBAA92C456C}"/>
              </a:ext>
            </a:extLst>
          </p:cNvPr>
          <p:cNvCxnSpPr/>
          <p:nvPr userDrawn="1"/>
        </p:nvCxnSpPr>
        <p:spPr>
          <a:xfrm>
            <a:off x="6096001"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180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4 column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4" y="2431338"/>
            <a:ext cx="5036865"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6343417" y="1685663"/>
            <a:ext cx="503051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6328713" y="2431338"/>
            <a:ext cx="5045211"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50368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5045809"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6343418" y="3898178"/>
            <a:ext cx="5045211"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6323348" y="4594257"/>
            <a:ext cx="5065278"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p:nvPr userDrawn="1"/>
        </p:nvCxnSpPr>
        <p:spPr>
          <a:xfrm>
            <a:off x="6096001" y="1755775"/>
            <a:ext cx="0" cy="44132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534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8"/>
            <a:ext cx="3609720"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1" y="2431338"/>
            <a:ext cx="3603675"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360972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3616130"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8" y="4594257"/>
            <a:ext cx="3603675"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CE2534B0-023C-4E5B-8633-725B2FD2832E}"/>
              </a:ext>
            </a:extLst>
          </p:cNvPr>
          <p:cNvCxnSpPr>
            <a:cxnSpLocks/>
          </p:cNvCxnSpPr>
          <p:nvPr userDrawn="1"/>
        </p:nvCxnSpPr>
        <p:spPr>
          <a:xfrm>
            <a:off x="546243" y="3953992"/>
            <a:ext cx="110947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1" y="2431338"/>
            <a:ext cx="3603675" cy="1785065"/>
          </a:xfrm>
          <a:noFill/>
        </p:spPr>
        <p:txBody>
          <a:bodyPr>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8" y="4594257"/>
            <a:ext cx="3603675" cy="1914533"/>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47730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6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2431338"/>
            <a:ext cx="3609720"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p:nvPr>
        </p:nvSpPr>
        <p:spPr>
          <a:xfrm>
            <a:off x="43472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36" name="Text Placeholder 28">
            <a:extLst>
              <a:ext uri="{FF2B5EF4-FFF2-40B4-BE49-F238E27FC236}">
                <a16:creationId xmlns:a16="http://schemas.microsoft.com/office/drawing/2014/main" id="{0A7C273B-8559-43AA-B267-57F7868BD942}"/>
              </a:ext>
            </a:extLst>
          </p:cNvPr>
          <p:cNvSpPr>
            <a:spLocks noGrp="1"/>
          </p:cNvSpPr>
          <p:nvPr>
            <p:ph type="body" sz="quarter" idx="16"/>
          </p:nvPr>
        </p:nvSpPr>
        <p:spPr>
          <a:xfrm>
            <a:off x="4332511" y="2431338"/>
            <a:ext cx="3603675"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4">
            <a:extLst>
              <a:ext uri="{FF2B5EF4-FFF2-40B4-BE49-F238E27FC236}">
                <a16:creationId xmlns:a16="http://schemas.microsoft.com/office/drawing/2014/main" id="{481FC4F9-BD67-4606-B238-D84C48638BCE}"/>
              </a:ext>
            </a:extLst>
          </p:cNvPr>
          <p:cNvSpPr>
            <a:spLocks noGrp="1"/>
          </p:cNvSpPr>
          <p:nvPr>
            <p:ph type="body" sz="quarter" idx="17"/>
          </p:nvPr>
        </p:nvSpPr>
        <p:spPr>
          <a:xfrm>
            <a:off x="448348" y="3898178"/>
            <a:ext cx="3609720"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2" name="Text Placeholder 28">
            <a:extLst>
              <a:ext uri="{FF2B5EF4-FFF2-40B4-BE49-F238E27FC236}">
                <a16:creationId xmlns:a16="http://schemas.microsoft.com/office/drawing/2014/main" id="{A430ED60-A82A-4D5B-B0C7-1E84CC51CD1D}"/>
              </a:ext>
            </a:extLst>
          </p:cNvPr>
          <p:cNvSpPr>
            <a:spLocks noGrp="1"/>
          </p:cNvSpPr>
          <p:nvPr>
            <p:ph type="body" sz="quarter" idx="18"/>
          </p:nvPr>
        </p:nvSpPr>
        <p:spPr>
          <a:xfrm>
            <a:off x="439403" y="4632093"/>
            <a:ext cx="3616130"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ext Placeholder 24">
            <a:extLst>
              <a:ext uri="{FF2B5EF4-FFF2-40B4-BE49-F238E27FC236}">
                <a16:creationId xmlns:a16="http://schemas.microsoft.com/office/drawing/2014/main" id="{E0360535-2DA1-4589-94EC-6694F31934B4}"/>
              </a:ext>
            </a:extLst>
          </p:cNvPr>
          <p:cNvSpPr>
            <a:spLocks noGrp="1"/>
          </p:cNvSpPr>
          <p:nvPr>
            <p:ph type="body" sz="quarter" idx="19"/>
          </p:nvPr>
        </p:nvSpPr>
        <p:spPr>
          <a:xfrm>
            <a:off x="43472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48" name="Text Placeholder 28">
            <a:extLst>
              <a:ext uri="{FF2B5EF4-FFF2-40B4-BE49-F238E27FC236}">
                <a16:creationId xmlns:a16="http://schemas.microsoft.com/office/drawing/2014/main" id="{67123EA2-E29F-4277-8FA3-013111007D96}"/>
              </a:ext>
            </a:extLst>
          </p:cNvPr>
          <p:cNvSpPr>
            <a:spLocks noGrp="1"/>
          </p:cNvSpPr>
          <p:nvPr>
            <p:ph type="body" sz="quarter" idx="20"/>
          </p:nvPr>
        </p:nvSpPr>
        <p:spPr>
          <a:xfrm>
            <a:off x="4327148" y="4594257"/>
            <a:ext cx="3603675"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4">
            <a:extLst>
              <a:ext uri="{FF2B5EF4-FFF2-40B4-BE49-F238E27FC236}">
                <a16:creationId xmlns:a16="http://schemas.microsoft.com/office/drawing/2014/main" id="{9DC36EAE-96C1-4712-8AFD-EC2994346926}"/>
              </a:ext>
            </a:extLst>
          </p:cNvPr>
          <p:cNvSpPr>
            <a:spLocks noGrp="1"/>
          </p:cNvSpPr>
          <p:nvPr>
            <p:ph type="body" sz="quarter" idx="21"/>
          </p:nvPr>
        </p:nvSpPr>
        <p:spPr>
          <a:xfrm>
            <a:off x="8028717" y="1685663"/>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18" name="Text Placeholder 28">
            <a:extLst>
              <a:ext uri="{FF2B5EF4-FFF2-40B4-BE49-F238E27FC236}">
                <a16:creationId xmlns:a16="http://schemas.microsoft.com/office/drawing/2014/main" id="{E18812E5-E182-4AF8-8C90-D30E694BA0FD}"/>
              </a:ext>
            </a:extLst>
          </p:cNvPr>
          <p:cNvSpPr>
            <a:spLocks noGrp="1"/>
          </p:cNvSpPr>
          <p:nvPr>
            <p:ph type="body" sz="quarter" idx="22"/>
          </p:nvPr>
        </p:nvSpPr>
        <p:spPr>
          <a:xfrm>
            <a:off x="8014011" y="2431338"/>
            <a:ext cx="3603675" cy="1785065"/>
          </a:xfrm>
          <a:noFill/>
        </p:spPr>
        <p:txBody>
          <a:bodyPr>
            <a:noAutofit/>
          </a:bodyPr>
          <a:lstStyle>
            <a:lvl1pPr marL="0" indent="0">
              <a:buNone/>
              <a:defRPr sz="1600">
                <a:solidFill>
                  <a:schemeClr val="bg1"/>
                </a:solidFill>
              </a:defRPr>
            </a:lvl1pPr>
            <a:lvl2pPr marL="284077" indent="0">
              <a:buNone/>
              <a:defRPr sz="1600">
                <a:solidFill>
                  <a:schemeClr val="bg1"/>
                </a:solidFill>
              </a:defRPr>
            </a:lvl2pPr>
            <a:lvl3pPr marL="572915" indent="0">
              <a:buNone/>
              <a:defRPr sz="1600">
                <a:solidFill>
                  <a:schemeClr val="bg1"/>
                </a:solidFill>
              </a:defRPr>
            </a:lvl3pPr>
            <a:lvl4pPr marL="856993" indent="0">
              <a:buNone/>
              <a:defRPr sz="1600">
                <a:solidFill>
                  <a:schemeClr val="bg1"/>
                </a:solidFill>
              </a:defRPr>
            </a:lvl4pPr>
            <a:lvl5pPr marL="1141070" indent="0">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4">
            <a:extLst>
              <a:ext uri="{FF2B5EF4-FFF2-40B4-BE49-F238E27FC236}">
                <a16:creationId xmlns:a16="http://schemas.microsoft.com/office/drawing/2014/main" id="{DA9B2275-1004-4AC4-8694-96DA475D280B}"/>
              </a:ext>
            </a:extLst>
          </p:cNvPr>
          <p:cNvSpPr>
            <a:spLocks noGrp="1"/>
          </p:cNvSpPr>
          <p:nvPr>
            <p:ph type="body" sz="quarter" idx="23"/>
          </p:nvPr>
        </p:nvSpPr>
        <p:spPr>
          <a:xfrm>
            <a:off x="8028716" y="3898178"/>
            <a:ext cx="3603675"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0" name="Text Placeholder 28">
            <a:extLst>
              <a:ext uri="{FF2B5EF4-FFF2-40B4-BE49-F238E27FC236}">
                <a16:creationId xmlns:a16="http://schemas.microsoft.com/office/drawing/2014/main" id="{7962FF8E-DD6C-4E6B-8DFE-CF745FFC4F33}"/>
              </a:ext>
            </a:extLst>
          </p:cNvPr>
          <p:cNvSpPr>
            <a:spLocks noGrp="1"/>
          </p:cNvSpPr>
          <p:nvPr>
            <p:ph type="body" sz="quarter" idx="24"/>
          </p:nvPr>
        </p:nvSpPr>
        <p:spPr>
          <a:xfrm>
            <a:off x="8008648" y="4594257"/>
            <a:ext cx="3603675" cy="1914533"/>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E3C87B7-29F9-4933-BED3-7ADA7396BF8F}"/>
              </a:ext>
            </a:extLst>
          </p:cNvPr>
          <p:cNvCxnSpPr>
            <a:cxnSpLocks/>
          </p:cNvCxnSpPr>
          <p:nvPr userDrawn="1"/>
        </p:nvCxnSpPr>
        <p:spPr>
          <a:xfrm>
            <a:off x="546243" y="3953992"/>
            <a:ext cx="110947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0706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7E84-985F-0F45-9CF2-5F4E5C68BA40}"/>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4875D7F0-8A9E-9647-914E-47B6E16F9185}"/>
              </a:ext>
            </a:extLst>
          </p:cNvPr>
          <p:cNvSpPr>
            <a:spLocks noGrp="1"/>
          </p:cNvSpPr>
          <p:nvPr>
            <p:ph sz="half" idx="1"/>
          </p:nvPr>
        </p:nvSpPr>
        <p:spPr>
          <a:xfrm>
            <a:off x="448174" y="2185418"/>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7FAA63-E270-EA42-8327-EB452D20EC90}"/>
              </a:ext>
            </a:extLst>
          </p:cNvPr>
          <p:cNvSpPr>
            <a:spLocks noGrp="1"/>
          </p:cNvSpPr>
          <p:nvPr>
            <p:ph sz="half" idx="2"/>
          </p:nvPr>
        </p:nvSpPr>
        <p:spPr>
          <a:xfrm>
            <a:off x="6153165" y="2185418"/>
            <a:ext cx="5487829" cy="398360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4A376D47-7CDA-4B15-8494-3F2B3F920B9C}"/>
              </a:ext>
            </a:extLst>
          </p:cNvPr>
          <p:cNvSpPr>
            <a:spLocks noGrp="1"/>
          </p:cNvSpPr>
          <p:nvPr>
            <p:ph type="body" sz="quarter" idx="13"/>
          </p:nvPr>
        </p:nvSpPr>
        <p:spPr>
          <a:xfrm>
            <a:off x="448173" y="1655064"/>
            <a:ext cx="11195172" cy="365760"/>
          </a:xfrm>
        </p:spPr>
        <p:txBody>
          <a:bodyPr vert="horz" lIns="91440" tIns="45720" rIns="91440" bIns="45720" rtlCol="0">
            <a:noAutofit/>
          </a:bodyPr>
          <a:lstStyle>
            <a:lvl1pPr marL="0" indent="0">
              <a:buNone/>
              <a:defRPr lang="en-US" sz="1999" smtClean="0"/>
            </a:lvl1pPr>
            <a:lvl2pPr>
              <a:defRPr lang="en-US" smtClean="0"/>
            </a:lvl2pPr>
            <a:lvl3pPr>
              <a:defRPr lang="en-US" smtClean="0"/>
            </a:lvl3pPr>
            <a:lvl4pPr>
              <a:defRPr lang="en-US" smtClean="0"/>
            </a:lvl4pPr>
            <a:lvl5pPr>
              <a:defRPr lang="en-US"/>
            </a:lvl5pPr>
          </a:lstStyle>
          <a:p>
            <a:pPr marL="228531" lvl="0" indent="-228531"/>
            <a:r>
              <a:rPr lang="en-US"/>
              <a:t>Click to edit Master text styles</a:t>
            </a:r>
          </a:p>
        </p:txBody>
      </p:sp>
    </p:spTree>
    <p:extLst>
      <p:ext uri="{BB962C8B-B14F-4D97-AF65-F5344CB8AC3E}">
        <p14:creationId xmlns:p14="http://schemas.microsoft.com/office/powerpoint/2010/main" val="18683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4" y="2433506"/>
            <a:ext cx="5487829" cy="3735521"/>
          </a:xfrm>
        </p:spPr>
        <p:txBody>
          <a:bodyPr>
            <a:noAutofit/>
          </a:bodyPr>
          <a:lstStyle>
            <a:lvl1pPr marL="226945" indent="-226945">
              <a:buFont typeface="Arial" panose="020B0604020202020204" pitchFamily="34" charset="0"/>
              <a:buChar char="•"/>
              <a:defRPr sz="1799" b="0"/>
            </a:lvl1pPr>
            <a:lvl2pPr marL="517370" indent="-234880">
              <a:buFont typeface="Century Gothic" panose="020B0502020202020204" pitchFamily="34" charset="0"/>
              <a:buChar char="–"/>
              <a:defRPr sz="1799"/>
            </a:lvl2pPr>
            <a:lvl3pPr marL="799860" indent="-228531">
              <a:buFont typeface="Century Gothic" panose="020B0502020202020204" pitchFamily="34" charset="0"/>
              <a:buChar char="–"/>
              <a:defRPr sz="1799"/>
            </a:lvl3pPr>
            <a:lvl4pPr marL="1083938" indent="-226945">
              <a:buFont typeface="Century Gothic" panose="020B0502020202020204" pitchFamily="34" charset="0"/>
              <a:buChar char="–"/>
              <a:defRPr sz="1799"/>
            </a:lvl4pPr>
            <a:lvl5pPr marL="1374363" indent="-234880">
              <a:buFont typeface="Century Gothic" panose="020B0502020202020204" pitchFamily="34" charset="0"/>
              <a:buChar cha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152141" y="2433506"/>
            <a:ext cx="5487829" cy="3735521"/>
          </a:xfrm>
        </p:spPr>
        <p:txBody>
          <a:bodyPr>
            <a:noAutofit/>
          </a:bodyPr>
          <a:lstStyle>
            <a:lvl1pPr marL="226945" indent="-226945">
              <a:buFont typeface="Arial" panose="020B0604020202020204" pitchFamily="34" charset="0"/>
              <a:buChar char="•"/>
              <a:defRPr sz="1799" b="0"/>
            </a:lvl1pPr>
            <a:lvl2pPr marL="517370" indent="-234880">
              <a:buFont typeface="Century Gothic" panose="020B0502020202020204" pitchFamily="34" charset="0"/>
              <a:buChar char="–"/>
              <a:defRPr sz="1799"/>
            </a:lvl2pPr>
            <a:lvl3pPr marL="799860" indent="-228531">
              <a:buFont typeface="Century Gothic" panose="020B0502020202020204" pitchFamily="34" charset="0"/>
              <a:buChar char="–"/>
              <a:defRPr sz="1799"/>
            </a:lvl3pPr>
            <a:lvl4pPr marL="1083938" indent="-226945">
              <a:buFont typeface="Century Gothic" panose="020B0502020202020204" pitchFamily="34" charset="0"/>
              <a:buChar char="–"/>
              <a:defRPr sz="1799"/>
            </a:lvl4pPr>
            <a:lvl5pPr marL="1374363" indent="-234880">
              <a:buFont typeface="Century Gothic" panose="020B0502020202020204" pitchFamily="34" charset="0"/>
              <a:buChar cha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7" y="1540789"/>
            <a:ext cx="5487829"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6152141" y="1540789"/>
            <a:ext cx="5487829"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Tree>
    <p:extLst>
      <p:ext uri="{BB962C8B-B14F-4D97-AF65-F5344CB8AC3E}">
        <p14:creationId xmlns:p14="http://schemas.microsoft.com/office/powerpoint/2010/main" val="39844424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w/ Image">
    <p:bg bwMode="gray">
      <p:bgPr>
        <a:solidFill>
          <a:schemeClr val="tx2"/>
        </a:solidFill>
        <a:effectLst/>
      </p:bgPr>
    </p:bg>
    <p:spTree>
      <p:nvGrpSpPr>
        <p:cNvPr id="1" name=""/>
        <p:cNvGrpSpPr/>
        <p:nvPr/>
      </p:nvGrpSpPr>
      <p:grpSpPr>
        <a:xfrm>
          <a:off x="0" y="0"/>
          <a:ext cx="0" cy="0"/>
          <a:chOff x="0" y="0"/>
          <a:chExt cx="0" cy="0"/>
        </a:xfrm>
      </p:grpSpPr>
      <p:pic>
        <p:nvPicPr>
          <p:cNvPr id="5" name="Picture 4" descr="A group of people smiling&#10;&#10;Description automatically generated with medium confidence">
            <a:extLst>
              <a:ext uri="{FF2B5EF4-FFF2-40B4-BE49-F238E27FC236}">
                <a16:creationId xmlns:a16="http://schemas.microsoft.com/office/drawing/2014/main" id="{5AD6FA4F-BA38-4220-ADF2-F8FBF0F3A92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5EDA8AB8-CC02-461A-8071-0043DF83BFDD}"/>
              </a:ext>
            </a:extLst>
          </p:cNvPr>
          <p:cNvSpPr/>
          <p:nvPr userDrawn="1"/>
        </p:nvSpPr>
        <p:spPr>
          <a:xfrm>
            <a:off x="-1" y="0"/>
            <a:ext cx="12192000" cy="6856214"/>
          </a:xfrm>
          <a:prstGeom prst="rect">
            <a:avLst/>
          </a:prstGeom>
          <a:gradFill flip="none" rotWithShape="1">
            <a:gsLst>
              <a:gs pos="0">
                <a:schemeClr val="tx1">
                  <a:alpha val="15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pic>
        <p:nvPicPr>
          <p:cNvPr id="6" name="Picture 5">
            <a:extLst>
              <a:ext uri="{FF2B5EF4-FFF2-40B4-BE49-F238E27FC236}">
                <a16:creationId xmlns:a16="http://schemas.microsoft.com/office/drawing/2014/main" id="{7C09EA89-7FF3-5B4D-BB5D-5107958535F7}"/>
              </a:ext>
            </a:extLst>
          </p:cNvPr>
          <p:cNvPicPr>
            <a:picLocks noChangeAspect="1"/>
          </p:cNvPicPr>
          <p:nvPr userDrawn="1"/>
        </p:nvPicPr>
        <p:blipFill>
          <a:blip r:embed="rId3"/>
          <a:srcRect/>
          <a:stretch/>
        </p:blipFill>
        <p:spPr bwMode="gray">
          <a:xfrm>
            <a:off x="429003" y="336108"/>
            <a:ext cx="1520956" cy="437540"/>
          </a:xfrm>
          <a:prstGeom prst="rect">
            <a:avLst/>
          </a:prstGeom>
        </p:spPr>
      </p:pic>
      <p:sp>
        <p:nvSpPr>
          <p:cNvPr id="48" name="Title 47">
            <a:extLst>
              <a:ext uri="{FF2B5EF4-FFF2-40B4-BE49-F238E27FC236}">
                <a16:creationId xmlns:a16="http://schemas.microsoft.com/office/drawing/2014/main" id="{4589C02F-442A-0542-9D03-7E040DDACB47}"/>
              </a:ext>
            </a:extLst>
          </p:cNvPr>
          <p:cNvSpPr>
            <a:spLocks noGrp="1"/>
          </p:cNvSpPr>
          <p:nvPr userDrawn="1">
            <p:ph type="title"/>
          </p:nvPr>
        </p:nvSpPr>
        <p:spPr bwMode="gray">
          <a:xfrm>
            <a:off x="445144" y="3844214"/>
            <a:ext cx="6820089" cy="1325880"/>
          </a:xfrm>
        </p:spPr>
        <p:txBody>
          <a:bodyPr anchor="b">
            <a:noAutofit/>
          </a:bodyPr>
          <a:lstStyle>
            <a:lvl1pPr>
              <a:lnSpc>
                <a:spcPct val="100000"/>
              </a:lnSpc>
              <a:defRPr sz="4500">
                <a:solidFill>
                  <a:srgbClr val="86ED78"/>
                </a:solidFill>
              </a:defRPr>
            </a:lvl1pPr>
          </a:lstStyle>
          <a:p>
            <a:r>
              <a:rPr lang="en-US"/>
              <a:t>Click to edit Master title style</a:t>
            </a:r>
          </a:p>
        </p:txBody>
      </p:sp>
      <p:sp>
        <p:nvSpPr>
          <p:cNvPr id="50" name="Text Placeholder 49">
            <a:extLst>
              <a:ext uri="{FF2B5EF4-FFF2-40B4-BE49-F238E27FC236}">
                <a16:creationId xmlns:a16="http://schemas.microsoft.com/office/drawing/2014/main" id="{DD2D2BCA-78AE-5743-9F8D-A3743719CCC9}"/>
              </a:ext>
            </a:extLst>
          </p:cNvPr>
          <p:cNvSpPr>
            <a:spLocks noGrp="1"/>
          </p:cNvSpPr>
          <p:nvPr userDrawn="1">
            <p:ph type="body" sz="quarter" idx="10"/>
          </p:nvPr>
        </p:nvSpPr>
        <p:spPr bwMode="gray">
          <a:xfrm>
            <a:off x="445144" y="5173775"/>
            <a:ext cx="6820089" cy="658813"/>
          </a:xfrm>
        </p:spPr>
        <p:txBody>
          <a:bodyPr anchor="t">
            <a:noAutofit/>
          </a:bodyPr>
          <a:lstStyle>
            <a:lvl1pPr marL="0" indent="0">
              <a:lnSpc>
                <a:spcPct val="100000"/>
              </a:lnSpc>
              <a:spcBef>
                <a:spcPts val="0"/>
              </a:spcBef>
              <a:buFontTx/>
              <a:buNone/>
              <a:defRPr sz="2400">
                <a:solidFill>
                  <a:schemeClr val="bg1"/>
                </a:solidFill>
              </a:defRPr>
            </a:lvl1pPr>
            <a:lvl2pPr marL="457200"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2" name="Text Placeholder 51">
            <a:extLst>
              <a:ext uri="{FF2B5EF4-FFF2-40B4-BE49-F238E27FC236}">
                <a16:creationId xmlns:a16="http://schemas.microsoft.com/office/drawing/2014/main" id="{3835534A-190F-8648-8860-68E350DCF51F}"/>
              </a:ext>
            </a:extLst>
          </p:cNvPr>
          <p:cNvSpPr>
            <a:spLocks noGrp="1"/>
          </p:cNvSpPr>
          <p:nvPr userDrawn="1">
            <p:ph type="body" sz="quarter" idx="11"/>
          </p:nvPr>
        </p:nvSpPr>
        <p:spPr bwMode="gray">
          <a:xfrm>
            <a:off x="45308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54" name="Text Placeholder 53">
            <a:extLst>
              <a:ext uri="{FF2B5EF4-FFF2-40B4-BE49-F238E27FC236}">
                <a16:creationId xmlns:a16="http://schemas.microsoft.com/office/drawing/2014/main" id="{CA1B436A-5815-A940-938E-2A592E2623F7}"/>
              </a:ext>
            </a:extLst>
          </p:cNvPr>
          <p:cNvSpPr>
            <a:spLocks noGrp="1"/>
          </p:cNvSpPr>
          <p:nvPr userDrawn="1">
            <p:ph type="body" sz="quarter" idx="12"/>
          </p:nvPr>
        </p:nvSpPr>
        <p:spPr bwMode="gray">
          <a:xfrm>
            <a:off x="445145"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8" name="Text Placeholder 51">
            <a:extLst>
              <a:ext uri="{FF2B5EF4-FFF2-40B4-BE49-F238E27FC236}">
                <a16:creationId xmlns:a16="http://schemas.microsoft.com/office/drawing/2014/main" id="{9AE1D286-FE91-4B46-BB6E-01029D684DA7}"/>
              </a:ext>
            </a:extLst>
          </p:cNvPr>
          <p:cNvSpPr>
            <a:spLocks noGrp="1"/>
          </p:cNvSpPr>
          <p:nvPr>
            <p:ph type="body" sz="quarter" idx="13"/>
          </p:nvPr>
        </p:nvSpPr>
        <p:spPr bwMode="gray">
          <a:xfrm>
            <a:off x="3254275"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9" name="Text Placeholder 53">
            <a:extLst>
              <a:ext uri="{FF2B5EF4-FFF2-40B4-BE49-F238E27FC236}">
                <a16:creationId xmlns:a16="http://schemas.microsoft.com/office/drawing/2014/main" id="{DBBC01BB-F541-43F0-94E6-ECC09BB40F7C}"/>
              </a:ext>
            </a:extLst>
          </p:cNvPr>
          <p:cNvSpPr>
            <a:spLocks noGrp="1"/>
          </p:cNvSpPr>
          <p:nvPr>
            <p:ph type="body" sz="quarter" idx="14"/>
          </p:nvPr>
        </p:nvSpPr>
        <p:spPr bwMode="gray">
          <a:xfrm>
            <a:off x="3246334"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
        <p:nvSpPr>
          <p:cNvPr id="10" name="Text Placeholder 51">
            <a:extLst>
              <a:ext uri="{FF2B5EF4-FFF2-40B4-BE49-F238E27FC236}">
                <a16:creationId xmlns:a16="http://schemas.microsoft.com/office/drawing/2014/main" id="{C08BB528-698F-4E5C-BC7E-51C5596CE8A8}"/>
              </a:ext>
            </a:extLst>
          </p:cNvPr>
          <p:cNvSpPr>
            <a:spLocks noGrp="1"/>
          </p:cNvSpPr>
          <p:nvPr>
            <p:ph type="body" sz="quarter" idx="15"/>
          </p:nvPr>
        </p:nvSpPr>
        <p:spPr bwMode="gray">
          <a:xfrm>
            <a:off x="6057317" y="5729747"/>
            <a:ext cx="2770269" cy="431800"/>
          </a:xfrm>
        </p:spPr>
        <p:txBody>
          <a:bodyPr anchor="b" anchorCtr="0">
            <a:noAutofit/>
          </a:bodyPr>
          <a:lstStyle>
            <a:lvl1pPr marL="0" indent="0">
              <a:lnSpc>
                <a:spcPct val="100000"/>
              </a:lnSpc>
              <a:spcBef>
                <a:spcPts val="0"/>
              </a:spcBef>
              <a:buFontTx/>
              <a:buNone/>
              <a:defRPr sz="1200" b="1">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11" name="Text Placeholder 53">
            <a:extLst>
              <a:ext uri="{FF2B5EF4-FFF2-40B4-BE49-F238E27FC236}">
                <a16:creationId xmlns:a16="http://schemas.microsoft.com/office/drawing/2014/main" id="{C264A348-E5D2-495E-A7AB-E068C6192DAA}"/>
              </a:ext>
            </a:extLst>
          </p:cNvPr>
          <p:cNvSpPr>
            <a:spLocks noGrp="1"/>
          </p:cNvSpPr>
          <p:nvPr>
            <p:ph type="body" sz="quarter" idx="16"/>
          </p:nvPr>
        </p:nvSpPr>
        <p:spPr bwMode="gray">
          <a:xfrm>
            <a:off x="6049376" y="6077918"/>
            <a:ext cx="2773557" cy="280987"/>
          </a:xfrm>
        </p:spPr>
        <p:txBody>
          <a:bodyPr>
            <a:noAutofit/>
          </a:bodyPr>
          <a:lstStyle>
            <a:lvl1pPr marL="0" indent="0">
              <a:lnSpc>
                <a:spcPct val="100000"/>
              </a:lnSpc>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42607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ntent w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3B73A1C3-B54F-AD4D-A16E-14B2BD495820}"/>
              </a:ext>
            </a:extLst>
          </p:cNvPr>
          <p:cNvSpPr>
            <a:spLocks noGrp="1"/>
          </p:cNvSpPr>
          <p:nvPr>
            <p:ph type="body" idx="1"/>
          </p:nvPr>
        </p:nvSpPr>
        <p:spPr>
          <a:xfrm>
            <a:off x="450837"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3"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p:nvPr>
        </p:nvSpPr>
        <p:spPr>
          <a:xfrm>
            <a:off x="3958772"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3958772"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D51AA3FF-063F-467D-BA26-EEDDBF3E0390}"/>
              </a:ext>
            </a:extLst>
          </p:cNvPr>
          <p:cNvSpPr>
            <a:spLocks noGrp="1"/>
          </p:cNvSpPr>
          <p:nvPr>
            <p:ph type="body" sz="quarter" idx="10"/>
          </p:nvPr>
        </p:nvSpPr>
        <p:spPr>
          <a:xfrm>
            <a:off x="7472721" y="1540789"/>
            <a:ext cx="3470798" cy="823912"/>
          </a:xfrm>
        </p:spPr>
        <p:txBody>
          <a:bodyPr anchor="b" anchorCtr="0">
            <a:noAutofit/>
          </a:bodyPr>
          <a:lstStyle>
            <a:lvl1pPr marL="0" indent="0">
              <a:buNone/>
              <a:defRPr sz="17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7715844C-8A14-445F-8DCB-B15A2EE7CB3C}"/>
              </a:ext>
            </a:extLst>
          </p:cNvPr>
          <p:cNvSpPr>
            <a:spLocks noGrp="1"/>
          </p:cNvSpPr>
          <p:nvPr>
            <p:ph sz="quarter" idx="11"/>
          </p:nvPr>
        </p:nvSpPr>
        <p:spPr>
          <a:xfrm>
            <a:off x="7472721" y="2433506"/>
            <a:ext cx="3470798" cy="3735521"/>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3096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21906647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5E1B-6C34-E548-8A2A-4AD3FA689AF1}"/>
              </a:ext>
            </a:extLst>
          </p:cNvPr>
          <p:cNvSpPr>
            <a:spLocks noGrp="1"/>
          </p:cNvSpPr>
          <p:nvPr>
            <p:ph type="title"/>
          </p:nvPr>
        </p:nvSpPr>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F66B335E-8E1C-B946-807F-18A2F641A8B9}"/>
              </a:ext>
            </a:extLst>
          </p:cNvPr>
          <p:cNvSpPr>
            <a:spLocks noGrp="1"/>
          </p:cNvSpPr>
          <p:nvPr>
            <p:ph type="body" sz="quarter" idx="12"/>
          </p:nvPr>
        </p:nvSpPr>
        <p:spPr>
          <a:xfrm>
            <a:off x="448173" y="1655064"/>
            <a:ext cx="11195172" cy="361154"/>
          </a:xfrm>
        </p:spPr>
        <p:txBody>
          <a:bodyPr>
            <a:noAutofit/>
          </a:bodyPr>
          <a:lstStyle>
            <a:lvl1pPr marL="0" indent="0">
              <a:buFontTx/>
              <a:buNone/>
              <a:defRPr sz="1999"/>
            </a:lvl1pPr>
          </a:lstStyle>
          <a:p>
            <a:pPr lvl="0"/>
            <a:r>
              <a:rPr lang="en-US"/>
              <a:t>Click to edit Master text styles</a:t>
            </a:r>
          </a:p>
        </p:txBody>
      </p:sp>
    </p:spTree>
    <p:extLst>
      <p:ext uri="{BB962C8B-B14F-4D97-AF65-F5344CB8AC3E}">
        <p14:creationId xmlns:p14="http://schemas.microsoft.com/office/powerpoint/2010/main" val="329021398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r 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9" y="6398202"/>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
        <p:nvSpPr>
          <p:cNvPr id="7" name="Table Placeholder 6">
            <a:extLst>
              <a:ext uri="{FF2B5EF4-FFF2-40B4-BE49-F238E27FC236}">
                <a16:creationId xmlns:a16="http://schemas.microsoft.com/office/drawing/2014/main" id="{65B68517-CD6D-5044-904D-D4FB4B5A2843}"/>
              </a:ext>
            </a:extLst>
          </p:cNvPr>
          <p:cNvSpPr>
            <a:spLocks noGrp="1"/>
          </p:cNvSpPr>
          <p:nvPr>
            <p:ph type="tbl" sz="quarter" idx="14"/>
          </p:nvPr>
        </p:nvSpPr>
        <p:spPr>
          <a:xfrm>
            <a:off x="546243" y="2265365"/>
            <a:ext cx="11094751" cy="3903663"/>
          </a:xfrm>
        </p:spPr>
        <p:txBody>
          <a:bodyPr>
            <a:noAutofit/>
          </a:bodyPr>
          <a:lstStyle/>
          <a:p>
            <a:endParaRPr lang="en-US"/>
          </a:p>
        </p:txBody>
      </p:sp>
      <p:sp>
        <p:nvSpPr>
          <p:cNvPr id="8" name="Text Placeholder 7">
            <a:extLst>
              <a:ext uri="{FF2B5EF4-FFF2-40B4-BE49-F238E27FC236}">
                <a16:creationId xmlns:a16="http://schemas.microsoft.com/office/drawing/2014/main" id="{321F47EB-2BCE-492A-8305-C0AE78A526EC}"/>
              </a:ext>
            </a:extLst>
          </p:cNvPr>
          <p:cNvSpPr>
            <a:spLocks noGrp="1"/>
          </p:cNvSpPr>
          <p:nvPr>
            <p:ph type="body" sz="quarter" idx="15"/>
          </p:nvPr>
        </p:nvSpPr>
        <p:spPr>
          <a:xfrm>
            <a:off x="448173" y="1655064"/>
            <a:ext cx="11195172" cy="365760"/>
          </a:xfrm>
        </p:spPr>
        <p:txBody>
          <a:bodyPr vert="horz" lIns="91440" tIns="45720" rIns="91440" bIns="45720" rtlCol="0">
            <a:noAutofit/>
          </a:bodyPr>
          <a:lstStyle>
            <a:lvl1pPr>
              <a:buNone/>
              <a:defRPr lang="en-US" sz="1999" smtClean="0"/>
            </a:lvl1pPr>
            <a:lvl2pPr>
              <a:defRPr lang="en-US" smtClean="0"/>
            </a:lvl2pPr>
            <a:lvl3pPr>
              <a:defRPr lang="en-US" smtClean="0"/>
            </a:lvl3pPr>
            <a:lvl4pPr>
              <a:defRPr lang="en-US" smtClean="0"/>
            </a:lvl4pPr>
            <a:lvl5pPr>
              <a:defRPr lang="en-US"/>
            </a:lvl5pPr>
          </a:lstStyle>
          <a:p>
            <a:pPr marL="228531" lvl="0" indent="-228531"/>
            <a:r>
              <a:rPr lang="en-US"/>
              <a:t>Click to edit Master text styles</a:t>
            </a:r>
          </a:p>
        </p:txBody>
      </p:sp>
    </p:spTree>
    <p:extLst>
      <p:ext uri="{BB962C8B-B14F-4D97-AF65-F5344CB8AC3E}">
        <p14:creationId xmlns:p14="http://schemas.microsoft.com/office/powerpoint/2010/main" val="27078274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r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503-5610-C243-8816-778741646BB6}"/>
              </a:ext>
            </a:extLst>
          </p:cNvPr>
          <p:cNvSpPr>
            <a:spLocks noGrp="1"/>
          </p:cNvSpPr>
          <p:nvPr>
            <p:ph type="title"/>
          </p:nvPr>
        </p:nvSpPr>
        <p:spPr/>
        <p:txBody>
          <a:bodyPr>
            <a:noAutofit/>
          </a:bodyPr>
          <a:lstStyle/>
          <a:p>
            <a:r>
              <a:rPr lang="en-US"/>
              <a:t>Click to edit Master title style</a:t>
            </a:r>
          </a:p>
        </p:txBody>
      </p:sp>
      <p:sp>
        <p:nvSpPr>
          <p:cNvPr id="6" name="Text Placeholder 4">
            <a:extLst>
              <a:ext uri="{FF2B5EF4-FFF2-40B4-BE49-F238E27FC236}">
                <a16:creationId xmlns:a16="http://schemas.microsoft.com/office/drawing/2014/main" id="{5CAEEEB2-1B7F-0A4E-AB3A-2053F0FAC4A1}"/>
              </a:ext>
            </a:extLst>
          </p:cNvPr>
          <p:cNvSpPr>
            <a:spLocks noGrp="1"/>
          </p:cNvSpPr>
          <p:nvPr>
            <p:ph type="body" sz="quarter" idx="13"/>
          </p:nvPr>
        </p:nvSpPr>
        <p:spPr>
          <a:xfrm>
            <a:off x="1949959" y="6398202"/>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5688672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 Blank slide for charts, screensho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8181" y="6400800"/>
            <a:ext cx="5914979" cy="214738"/>
          </a:xfrm>
        </p:spPr>
        <p:txBody>
          <a:bodyPr anchor="b" anchorCtr="0">
            <a:noAutofit/>
          </a:bodyPr>
          <a:lstStyle>
            <a:lvl1pPr marL="0" indent="0">
              <a:lnSpc>
                <a:spcPct val="100000"/>
              </a:lnSpc>
              <a:spcBef>
                <a:spcPts val="300"/>
              </a:spcBef>
              <a:spcAft>
                <a:spcPts val="0"/>
              </a:spcAft>
              <a:buFontTx/>
              <a:buNone/>
              <a:defRPr sz="600"/>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Tree>
    <p:extLst>
      <p:ext uri="{BB962C8B-B14F-4D97-AF65-F5344CB8AC3E}">
        <p14:creationId xmlns:p14="http://schemas.microsoft.com/office/powerpoint/2010/main" val="29107010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9"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7"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70"/>
            <a:ext cx="2926842" cy="1785065"/>
          </a:xfrm>
          <a:noFill/>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7"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74010213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tats-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A49-5F14-A942-A856-8B057BB93027}"/>
              </a:ext>
            </a:extLst>
          </p:cNvPr>
          <p:cNvSpPr>
            <a:spLocks noGrp="1"/>
          </p:cNvSpPr>
          <p:nvPr>
            <p:ph type="title"/>
          </p:nvPr>
        </p:nvSpPr>
        <p:spPr/>
        <p:txBody>
          <a:bodyPr>
            <a:noAutofit/>
          </a:bodyPr>
          <a:lstStyle/>
          <a:p>
            <a:r>
              <a:rPr lang="en-US"/>
              <a:t>Click to edit Master title style</a:t>
            </a:r>
          </a:p>
        </p:txBody>
      </p:sp>
      <p:sp>
        <p:nvSpPr>
          <p:cNvPr id="12" name="Text Placeholder 24">
            <a:extLst>
              <a:ext uri="{FF2B5EF4-FFF2-40B4-BE49-F238E27FC236}">
                <a16:creationId xmlns:a16="http://schemas.microsoft.com/office/drawing/2014/main" id="{C283B0A0-C82D-4038-B9B6-9773C3869443}"/>
              </a:ext>
            </a:extLst>
          </p:cNvPr>
          <p:cNvSpPr>
            <a:spLocks noGrp="1"/>
          </p:cNvSpPr>
          <p:nvPr>
            <p:ph type="body" sz="quarter" idx="12"/>
          </p:nvPr>
        </p:nvSpPr>
        <p:spPr>
          <a:xfrm>
            <a:off x="448348"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1" name="Text Placeholder 28">
            <a:extLst>
              <a:ext uri="{FF2B5EF4-FFF2-40B4-BE49-F238E27FC236}">
                <a16:creationId xmlns:a16="http://schemas.microsoft.com/office/drawing/2014/main" id="{DC4512F1-5980-4801-A476-FD89191C378D}"/>
              </a:ext>
            </a:extLst>
          </p:cNvPr>
          <p:cNvSpPr>
            <a:spLocks noGrp="1"/>
          </p:cNvSpPr>
          <p:nvPr>
            <p:ph type="body" sz="quarter" idx="14"/>
          </p:nvPr>
        </p:nvSpPr>
        <p:spPr>
          <a:xfrm>
            <a:off x="441993"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4">
            <a:extLst>
              <a:ext uri="{FF2B5EF4-FFF2-40B4-BE49-F238E27FC236}">
                <a16:creationId xmlns:a16="http://schemas.microsoft.com/office/drawing/2014/main" id="{868AD3C8-4464-452F-9DE5-8EA724625B85}"/>
              </a:ext>
            </a:extLst>
          </p:cNvPr>
          <p:cNvSpPr>
            <a:spLocks noGrp="1"/>
          </p:cNvSpPr>
          <p:nvPr>
            <p:ph type="body" sz="quarter" idx="15" hasCustomPrompt="1"/>
          </p:nvPr>
        </p:nvSpPr>
        <p:spPr>
          <a:xfrm>
            <a:off x="41045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3" name="Text Placeholder 24">
            <a:extLst>
              <a:ext uri="{FF2B5EF4-FFF2-40B4-BE49-F238E27FC236}">
                <a16:creationId xmlns:a16="http://schemas.microsoft.com/office/drawing/2014/main" id="{7A9FDFC0-A9EC-400B-9B7E-D36946B92E9D}"/>
              </a:ext>
            </a:extLst>
          </p:cNvPr>
          <p:cNvSpPr>
            <a:spLocks noGrp="1"/>
          </p:cNvSpPr>
          <p:nvPr>
            <p:ph type="body" sz="quarter" idx="19"/>
          </p:nvPr>
        </p:nvSpPr>
        <p:spPr>
          <a:xfrm>
            <a:off x="3959869"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4" name="Text Placeholder 28">
            <a:extLst>
              <a:ext uri="{FF2B5EF4-FFF2-40B4-BE49-F238E27FC236}">
                <a16:creationId xmlns:a16="http://schemas.microsoft.com/office/drawing/2014/main" id="{6A436EB9-0038-40CF-8CDE-FA1C3BBC6E08}"/>
              </a:ext>
            </a:extLst>
          </p:cNvPr>
          <p:cNvSpPr>
            <a:spLocks noGrp="1"/>
          </p:cNvSpPr>
          <p:nvPr>
            <p:ph type="body" sz="quarter" idx="20"/>
          </p:nvPr>
        </p:nvSpPr>
        <p:spPr>
          <a:xfrm>
            <a:off x="3953513"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B9C5798B-0018-4999-8050-22B2D7BEC931}"/>
              </a:ext>
            </a:extLst>
          </p:cNvPr>
          <p:cNvSpPr>
            <a:spLocks noGrp="1"/>
          </p:cNvSpPr>
          <p:nvPr>
            <p:ph type="body" sz="quarter" idx="21" hasCustomPrompt="1"/>
          </p:nvPr>
        </p:nvSpPr>
        <p:spPr>
          <a:xfrm>
            <a:off x="3921979"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
        <p:nvSpPr>
          <p:cNvPr id="26" name="Text Placeholder 24">
            <a:extLst>
              <a:ext uri="{FF2B5EF4-FFF2-40B4-BE49-F238E27FC236}">
                <a16:creationId xmlns:a16="http://schemas.microsoft.com/office/drawing/2014/main" id="{185009C4-DD68-4DDE-828B-B83054DED456}"/>
              </a:ext>
            </a:extLst>
          </p:cNvPr>
          <p:cNvSpPr>
            <a:spLocks noGrp="1"/>
          </p:cNvSpPr>
          <p:nvPr>
            <p:ph type="body" sz="quarter" idx="22"/>
          </p:nvPr>
        </p:nvSpPr>
        <p:spPr>
          <a:xfrm>
            <a:off x="7473427" y="1685663"/>
            <a:ext cx="3605166" cy="674285"/>
          </a:xfrm>
          <a:noFill/>
        </p:spPr>
        <p:txBody>
          <a:bodyPr anchor="b" anchorCtr="0">
            <a:noAutofit/>
          </a:bodyPr>
          <a:lstStyle>
            <a:lvl1pPr marL="0" indent="0">
              <a:buFontTx/>
              <a:buNone/>
              <a:defRPr sz="1600"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Click to edit Master text style</a:t>
            </a:r>
          </a:p>
        </p:txBody>
      </p:sp>
      <p:sp>
        <p:nvSpPr>
          <p:cNvPr id="27" name="Text Placeholder 28">
            <a:extLst>
              <a:ext uri="{FF2B5EF4-FFF2-40B4-BE49-F238E27FC236}">
                <a16:creationId xmlns:a16="http://schemas.microsoft.com/office/drawing/2014/main" id="{98D22242-F8D0-4936-9A94-6B9B60A70FAE}"/>
              </a:ext>
            </a:extLst>
          </p:cNvPr>
          <p:cNvSpPr>
            <a:spLocks noGrp="1"/>
          </p:cNvSpPr>
          <p:nvPr>
            <p:ph type="body" sz="quarter" idx="23"/>
          </p:nvPr>
        </p:nvSpPr>
        <p:spPr>
          <a:xfrm>
            <a:off x="7467071" y="4125470"/>
            <a:ext cx="2926842" cy="1785065"/>
          </a:xfrm>
          <a:noFill/>
        </p:spPr>
        <p:txBody>
          <a:bodyPr>
            <a:noAutofit/>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4">
            <a:extLst>
              <a:ext uri="{FF2B5EF4-FFF2-40B4-BE49-F238E27FC236}">
                <a16:creationId xmlns:a16="http://schemas.microsoft.com/office/drawing/2014/main" id="{9D5F5B25-28F9-4AB0-8A95-273D82DB9431}"/>
              </a:ext>
            </a:extLst>
          </p:cNvPr>
          <p:cNvSpPr>
            <a:spLocks noGrp="1"/>
          </p:cNvSpPr>
          <p:nvPr>
            <p:ph type="body" sz="quarter" idx="24" hasCustomPrompt="1"/>
          </p:nvPr>
        </p:nvSpPr>
        <p:spPr>
          <a:xfrm>
            <a:off x="7435537" y="3307724"/>
            <a:ext cx="3603675" cy="674285"/>
          </a:xfrm>
          <a:noFill/>
        </p:spPr>
        <p:txBody>
          <a:bodyPr anchor="b" anchorCtr="0">
            <a:noAutofit/>
          </a:bodyPr>
          <a:lstStyle>
            <a:lvl1pPr marL="0" indent="0">
              <a:buFontTx/>
              <a:buNone/>
              <a:defRPr sz="8397" b="1">
                <a:solidFill>
                  <a:schemeClr val="bg1"/>
                </a:solidFill>
              </a:defRPr>
            </a:lvl1pPr>
            <a:lvl2pPr marL="457063" indent="0">
              <a:buFontTx/>
              <a:buNone/>
              <a:defRPr>
                <a:solidFill>
                  <a:schemeClr val="bg1"/>
                </a:solidFill>
              </a:defRPr>
            </a:lvl2pPr>
            <a:lvl3pPr marL="914126" indent="0">
              <a:buFontTx/>
              <a:buNone/>
              <a:defRPr>
                <a:solidFill>
                  <a:schemeClr val="bg1"/>
                </a:solidFill>
              </a:defRPr>
            </a:lvl3pPr>
            <a:lvl4pPr marL="1371189" indent="0">
              <a:buFontTx/>
              <a:buNone/>
              <a:defRPr>
                <a:solidFill>
                  <a:schemeClr val="bg1"/>
                </a:solidFill>
              </a:defRPr>
            </a:lvl4pPr>
            <a:lvl5pPr marL="1828251" indent="0">
              <a:buFontTx/>
              <a:buNone/>
              <a:defRPr>
                <a:solidFill>
                  <a:schemeClr val="bg1"/>
                </a:solidFill>
              </a:defRPr>
            </a:lvl5pPr>
          </a:lstStyle>
          <a:p>
            <a:pPr lvl="0"/>
            <a:r>
              <a:rPr lang="en-US"/>
              <a:t>#</a:t>
            </a:r>
          </a:p>
        </p:txBody>
      </p:sp>
    </p:spTree>
    <p:extLst>
      <p:ext uri="{BB962C8B-B14F-4D97-AF65-F5344CB8AC3E}">
        <p14:creationId xmlns:p14="http://schemas.microsoft.com/office/powerpoint/2010/main" val="211744540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11526193" cy="5641440"/>
          </a:xfrm>
          <a:prstGeom prst="rect">
            <a:avLst/>
          </a:prstGeom>
          <a:noFill/>
        </p:spPr>
        <p:txBody>
          <a:bodyPr wrap="square" rtlCol="0">
            <a:noAutofit/>
          </a:bodyPr>
          <a:lstStyle/>
          <a:p>
            <a:pPr algn="l">
              <a:lnSpc>
                <a:spcPct val="90000"/>
              </a:lnSpc>
            </a:pPr>
            <a:r>
              <a:rPr lang="en-US" sz="6798" b="1" spc="-150" baseline="0">
                <a:solidFill>
                  <a:schemeClr val="bg1"/>
                </a:solidFill>
              </a:rPr>
              <a:t>No matter where work happens, digital workﬂows drive productivity and </a:t>
            </a:r>
            <a:br>
              <a:rPr lang="en-US" sz="6798" b="1" spc="-150" baseline="0">
                <a:solidFill>
                  <a:schemeClr val="bg1"/>
                </a:solidFill>
              </a:rPr>
            </a:br>
            <a:r>
              <a:rPr lang="en-US" sz="6798" b="1" spc="-150" baseline="0">
                <a:solidFill>
                  <a:schemeClr val="bg1"/>
                </a:solidFill>
              </a:rPr>
              <a:t>great experiences.</a:t>
            </a:r>
          </a:p>
        </p:txBody>
      </p:sp>
    </p:spTree>
    <p:extLst>
      <p:ext uri="{BB962C8B-B14F-4D97-AF65-F5344CB8AC3E}">
        <p14:creationId xmlns:p14="http://schemas.microsoft.com/office/powerpoint/2010/main" val="28471444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4929078" cy="5641440"/>
          </a:xfrm>
          <a:prstGeom prst="rect">
            <a:avLst/>
          </a:prstGeom>
          <a:noFill/>
        </p:spPr>
        <p:txBody>
          <a:bodyPr wrap="square" rtlCol="0">
            <a:noAutofit/>
          </a:bodyPr>
          <a:lstStyle/>
          <a:p>
            <a:pPr algn="l">
              <a:lnSpc>
                <a:spcPct val="90000"/>
              </a:lnSpc>
            </a:pPr>
            <a:r>
              <a:rPr lang="en-US" sz="6798" b="1" spc="-150" baseline="0">
                <a:solidFill>
                  <a:schemeClr val="bg1"/>
                </a:solidFill>
              </a:rPr>
              <a:t>Our work makes </a:t>
            </a:r>
            <a:br>
              <a:rPr lang="en-US" sz="6798" b="1" spc="-150" baseline="0">
                <a:solidFill>
                  <a:schemeClr val="bg1"/>
                </a:solidFill>
              </a:rPr>
            </a:br>
            <a:r>
              <a:rPr lang="en-US" sz="6798"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3" y="361340"/>
            <a:ext cx="4214323" cy="43211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0562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F386-598B-964E-ABB5-F96918DE87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1F70F-9DF1-C846-84F8-0C243B6FBA5B}"/>
              </a:ext>
            </a:extLst>
          </p:cNvPr>
          <p:cNvSpPr>
            <a:spLocks noGrp="1"/>
          </p:cNvSpPr>
          <p:nvPr>
            <p:ph idx="1"/>
          </p:nvPr>
        </p:nvSpPr>
        <p:spPr>
          <a:xfrm>
            <a:off x="448172" y="1664209"/>
            <a:ext cx="11191625" cy="4185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45598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Main point w/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440909-07E6-448B-8B11-BCE24BAF394E}"/>
              </a:ext>
            </a:extLst>
          </p:cNvPr>
          <p:cNvSpPr txBox="1"/>
          <p:nvPr userDrawn="1"/>
        </p:nvSpPr>
        <p:spPr>
          <a:xfrm>
            <a:off x="393610" y="309531"/>
            <a:ext cx="4929078" cy="5641440"/>
          </a:xfrm>
          <a:prstGeom prst="rect">
            <a:avLst/>
          </a:prstGeom>
          <a:noFill/>
        </p:spPr>
        <p:txBody>
          <a:bodyPr wrap="square" rtlCol="0">
            <a:noAutofit/>
          </a:bodyPr>
          <a:lstStyle/>
          <a:p>
            <a:pPr algn="l">
              <a:lnSpc>
                <a:spcPct val="90000"/>
              </a:lnSpc>
            </a:pPr>
            <a:r>
              <a:rPr lang="en-US" sz="6798" b="1" spc="-150" baseline="0">
                <a:solidFill>
                  <a:schemeClr val="bg1"/>
                </a:solidFill>
              </a:rPr>
              <a:t>Our work makes </a:t>
            </a:r>
            <a:br>
              <a:rPr lang="en-US" sz="6798" b="1" spc="-150" baseline="0">
                <a:solidFill>
                  <a:schemeClr val="bg1"/>
                </a:solidFill>
              </a:rPr>
            </a:br>
            <a:r>
              <a:rPr lang="en-US" sz="6798" b="1" spc="-150" baseline="0">
                <a:solidFill>
                  <a:schemeClr val="bg1"/>
                </a:solidFill>
              </a:rPr>
              <a:t>the world work</a:t>
            </a:r>
          </a:p>
        </p:txBody>
      </p:sp>
      <p:sp>
        <p:nvSpPr>
          <p:cNvPr id="8" name="Text Placeholder 7">
            <a:extLst>
              <a:ext uri="{FF2B5EF4-FFF2-40B4-BE49-F238E27FC236}">
                <a16:creationId xmlns:a16="http://schemas.microsoft.com/office/drawing/2014/main" id="{B85D3E1E-E675-4DE7-9559-E26667D92BDE}"/>
              </a:ext>
            </a:extLst>
          </p:cNvPr>
          <p:cNvSpPr>
            <a:spLocks noGrp="1"/>
          </p:cNvSpPr>
          <p:nvPr>
            <p:ph type="body" sz="quarter" idx="14"/>
          </p:nvPr>
        </p:nvSpPr>
        <p:spPr>
          <a:xfrm>
            <a:off x="7463553" y="361340"/>
            <a:ext cx="4214323" cy="4321175"/>
          </a:xfrm>
        </p:spPr>
        <p:txBody>
          <a:bodyPr/>
          <a:lstStyle>
            <a:lvl1pPr marL="0" indent="0">
              <a:buNone/>
              <a:defRPr sz="1600"/>
            </a:lvl1pPr>
            <a:lvl2pPr marL="284077" indent="0">
              <a:buNone/>
              <a:defRPr sz="1600"/>
            </a:lvl2pPr>
            <a:lvl3pPr marL="572915" indent="0">
              <a:buNone/>
              <a:defRPr sz="1600"/>
            </a:lvl3pPr>
            <a:lvl4pPr marL="856993" indent="0">
              <a:buNone/>
              <a:defRPr sz="1600"/>
            </a:lvl4pPr>
            <a:lvl5pPr marL="114107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09316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EBC5-C1B7-3348-B361-FA551838318D}"/>
              </a:ext>
            </a:extLst>
          </p:cNvPr>
          <p:cNvSpPr>
            <a:spLocks noGrp="1"/>
          </p:cNvSpPr>
          <p:nvPr>
            <p:ph type="title" hasCustomPrompt="1"/>
          </p:nvPr>
        </p:nvSpPr>
        <p:spPr/>
        <p:txBody>
          <a:bodyPr>
            <a:noAutofit/>
          </a:bodyPr>
          <a:lstStyle/>
          <a:p>
            <a:r>
              <a:rPr lang="en-US"/>
              <a:t>Safe harbor notice for forward-looking statements</a:t>
            </a:r>
          </a:p>
        </p:txBody>
      </p:sp>
      <p:sp>
        <p:nvSpPr>
          <p:cNvPr id="6" name="Rectangle 5">
            <a:extLst>
              <a:ext uri="{FF2B5EF4-FFF2-40B4-BE49-F238E27FC236}">
                <a16:creationId xmlns:a16="http://schemas.microsoft.com/office/drawing/2014/main" id="{71B59950-F9CA-420D-B99E-96F53F448F55}"/>
              </a:ext>
            </a:extLst>
          </p:cNvPr>
          <p:cNvSpPr/>
          <p:nvPr userDrawn="1"/>
        </p:nvSpPr>
        <p:spPr bwMode="auto">
          <a:xfrm>
            <a:off x="456866" y="1521309"/>
            <a:ext cx="10164616" cy="4104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00000"/>
              </a:lnSpc>
            </a:pPr>
            <a:r>
              <a:rPr lang="en-US" sz="1600">
                <a:solidFill>
                  <a:schemeClr val="bg1"/>
                </a:solidFill>
              </a:rPr>
              <a:t>This presentation may contain “forward-looking” statements that are based on our beliefs and assumptions and on information currently available to us only as of the date of this presentation. Forward‑looking statements involve known and unknown risks, uncertainties, and other factors that may cause actual results to differ materially from those expected or implied by the forward‑looking statements. Further information on these and other factors that could cause or contribute to such differences include, but are not limited to, those discussed in the section titled “Risk Factors,” set forth in our most recent Annual Report on Form 10-K and Quarterly Report on Form 10-Q and in our other Securities and Exchange Commission filings. We cannot guarantee that we will achieve the plans, intentions, or expectations disclosed in our forward‐looking statements, and you should not place undue reliance on our forward‐looking statements. The information on new products, features, or functionality is intended to outline our general product direction and should not be relied upon in making a purchasing decision, is for informational purposes only, and shall not be incorporated into any contract, and is not a commitment, promise, or legal obligation to deliver any material, code, </a:t>
            </a:r>
            <a:br>
              <a:rPr lang="en-US" sz="1600">
                <a:solidFill>
                  <a:schemeClr val="bg1"/>
                </a:solidFill>
              </a:rPr>
            </a:br>
            <a:r>
              <a:rPr lang="en-US" sz="1600">
                <a:solidFill>
                  <a:schemeClr val="bg1"/>
                </a:solidFill>
              </a:rPr>
              <a:t>or functionality. The development, release, and timing of any features or functionality described </a:t>
            </a:r>
            <a:br>
              <a:rPr lang="en-US" sz="1600">
                <a:solidFill>
                  <a:schemeClr val="bg1"/>
                </a:solidFill>
              </a:rPr>
            </a:br>
            <a:r>
              <a:rPr lang="en-US" sz="1600">
                <a:solidFill>
                  <a:schemeClr val="bg1"/>
                </a:solidFill>
              </a:rPr>
              <a:t>for our products remains at our sole discretion. We undertake no obligation, and do not intend, </a:t>
            </a:r>
            <a:br>
              <a:rPr lang="en-US" sz="1600">
                <a:solidFill>
                  <a:schemeClr val="bg1"/>
                </a:solidFill>
              </a:rPr>
            </a:br>
            <a:r>
              <a:rPr lang="en-US" sz="1600">
                <a:solidFill>
                  <a:schemeClr val="bg1"/>
                </a:solidFill>
              </a:rPr>
              <a:t>to update the forward‑looking statements.</a:t>
            </a:r>
          </a:p>
        </p:txBody>
      </p:sp>
    </p:spTree>
    <p:extLst>
      <p:ext uri="{BB962C8B-B14F-4D97-AF65-F5344CB8AC3E}">
        <p14:creationId xmlns:p14="http://schemas.microsoft.com/office/powerpoint/2010/main" val="28290195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5157-2B8D-1343-9CC8-A09A3E238EFE}"/>
              </a:ext>
            </a:extLst>
          </p:cNvPr>
          <p:cNvSpPr>
            <a:spLocks noGrp="1"/>
          </p:cNvSpPr>
          <p:nvPr>
            <p:ph type="title"/>
          </p:nvPr>
        </p:nvSpPr>
        <p:spPr>
          <a:xfrm>
            <a:off x="448173" y="310898"/>
            <a:ext cx="11195172" cy="1194927"/>
          </a:xfrm>
        </p:spPr>
        <p:txBody>
          <a:bodyPr>
            <a:noAutofit/>
          </a:bodyPr>
          <a:lstStyle/>
          <a:p>
            <a:r>
              <a:rPr lang="en-US"/>
              <a:t>Click to edit Master title style</a:t>
            </a:r>
          </a:p>
        </p:txBody>
      </p:sp>
      <p:sp>
        <p:nvSpPr>
          <p:cNvPr id="4" name="Content Placeholder 3">
            <a:extLst>
              <a:ext uri="{FF2B5EF4-FFF2-40B4-BE49-F238E27FC236}">
                <a16:creationId xmlns:a16="http://schemas.microsoft.com/office/drawing/2014/main" id="{D66863CB-394D-5047-BE43-D868DE8CBD36}"/>
              </a:ext>
            </a:extLst>
          </p:cNvPr>
          <p:cNvSpPr>
            <a:spLocks noGrp="1"/>
          </p:cNvSpPr>
          <p:nvPr>
            <p:ph sz="half" idx="2"/>
          </p:nvPr>
        </p:nvSpPr>
        <p:spPr>
          <a:xfrm>
            <a:off x="448174" y="1655845"/>
            <a:ext cx="4307629" cy="3495862"/>
          </a:xfrm>
        </p:spPr>
        <p:txBody>
          <a:bodyPr>
            <a:noAutofit/>
          </a:bodyPr>
          <a:lstStyle>
            <a:lvl1pPr marL="226945" indent="-226945">
              <a:buFont typeface="Arial" panose="020B0604020202020204" pitchFamily="34" charset="0"/>
              <a:buChar char="•"/>
              <a:defRPr sz="1600" b="0"/>
            </a:lvl1pPr>
            <a:lvl2pPr marL="517370" indent="-234880">
              <a:buFont typeface="Century Gothic" panose="020B0502020202020204" pitchFamily="34" charset="0"/>
              <a:buChar char="–"/>
              <a:defRPr sz="1600"/>
            </a:lvl2pPr>
            <a:lvl3pPr marL="799860" indent="-228531">
              <a:buFont typeface="Century Gothic" panose="020B0502020202020204" pitchFamily="34" charset="0"/>
              <a:buChar char="–"/>
              <a:defRPr sz="1600"/>
            </a:lvl3pPr>
            <a:lvl4pPr marL="1083938" indent="-226945">
              <a:buFont typeface="Century Gothic" panose="020B0502020202020204" pitchFamily="34" charset="0"/>
              <a:buChar char="–"/>
              <a:defRPr sz="1600"/>
            </a:lvl4pPr>
            <a:lvl5pPr marL="1374363" indent="-234880">
              <a:buFont typeface="Century Gothic" panose="020B0502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E5447-4228-5747-B709-A80C08285350}"/>
              </a:ext>
            </a:extLst>
          </p:cNvPr>
          <p:cNvSpPr>
            <a:spLocks noGrp="1"/>
          </p:cNvSpPr>
          <p:nvPr>
            <p:ph type="body" sz="quarter" idx="3" hasCustomPrompt="1"/>
          </p:nvPr>
        </p:nvSpPr>
        <p:spPr>
          <a:xfrm>
            <a:off x="6695782" y="3060612"/>
            <a:ext cx="4780184" cy="823912"/>
          </a:xfrm>
        </p:spPr>
        <p:txBody>
          <a:bodyPr anchor="b" anchorCtr="0">
            <a:noAutofit/>
          </a:bodyPr>
          <a:lstStyle>
            <a:lvl1pPr marL="0" indent="0">
              <a:buNone/>
              <a:defRPr sz="18195"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 Here</a:t>
            </a:r>
          </a:p>
        </p:txBody>
      </p:sp>
      <p:sp>
        <p:nvSpPr>
          <p:cNvPr id="6" name="Content Placeholder 5">
            <a:extLst>
              <a:ext uri="{FF2B5EF4-FFF2-40B4-BE49-F238E27FC236}">
                <a16:creationId xmlns:a16="http://schemas.microsoft.com/office/drawing/2014/main" id="{7EBBE9CD-C878-0C4B-8D18-2EDD2C725DF2}"/>
              </a:ext>
            </a:extLst>
          </p:cNvPr>
          <p:cNvSpPr>
            <a:spLocks noGrp="1"/>
          </p:cNvSpPr>
          <p:nvPr>
            <p:ph sz="quarter" idx="4"/>
          </p:nvPr>
        </p:nvSpPr>
        <p:spPr>
          <a:xfrm>
            <a:off x="6859787" y="3765084"/>
            <a:ext cx="4780184" cy="1767269"/>
          </a:xfrm>
        </p:spPr>
        <p:txBody>
          <a:bodyPr>
            <a:noAutofit/>
          </a:bodyPr>
          <a:lstStyle>
            <a:lvl1pPr marL="0" indent="0">
              <a:buNone/>
              <a:defRPr sz="1200" b="1"/>
            </a:lvl1pPr>
            <a:lvl2pPr marL="284077" indent="0">
              <a:buNone/>
              <a:defRPr sz="1200"/>
            </a:lvl2pPr>
            <a:lvl3pPr marL="572915" indent="0">
              <a:buNone/>
              <a:defRPr sz="1200"/>
            </a:lvl3pPr>
            <a:lvl4pPr marL="856993" indent="0">
              <a:buNone/>
              <a:defRPr sz="1200"/>
            </a:lvl4pPr>
            <a:lvl5pPr marL="114107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78117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gline with photo">
    <p:bg bwMode="invGray">
      <p:bgPr>
        <a:solidFill>
          <a:schemeClr val="tx2"/>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4BE8783-6296-494C-8036-167FDEF9421B}"/>
              </a:ext>
            </a:extLst>
          </p:cNvPr>
          <p:cNvSpPr>
            <a:spLocks noGrp="1"/>
          </p:cNvSpPr>
          <p:nvPr>
            <p:ph type="pic" sz="quarter" idx="17"/>
          </p:nvPr>
        </p:nvSpPr>
        <p:spPr>
          <a:xfrm>
            <a:off x="6859788" y="0"/>
            <a:ext cx="5238527" cy="6858000"/>
          </a:xfrm>
          <a:solidFill>
            <a:schemeClr val="bg1">
              <a:lumMod val="95000"/>
            </a:schemeClr>
          </a:solidFill>
        </p:spPr>
        <p:txBody>
          <a:bodyPr anchor="ctr" anchorCtr="0"/>
          <a:lstStyle>
            <a:lvl1pPr>
              <a:lnSpc>
                <a:spcPct val="100000"/>
              </a:lnSpc>
              <a:defRPr>
                <a:solidFill>
                  <a:schemeClr val="tx1"/>
                </a:solidFill>
              </a:defRPr>
            </a:lvl1pPr>
          </a:lstStyle>
          <a:p>
            <a:endParaRPr lang="en-US"/>
          </a:p>
        </p:txBody>
      </p:sp>
      <p:sp>
        <p:nvSpPr>
          <p:cNvPr id="5" name="Text Placeholder 4">
            <a:extLst>
              <a:ext uri="{FF2B5EF4-FFF2-40B4-BE49-F238E27FC236}">
                <a16:creationId xmlns:a16="http://schemas.microsoft.com/office/drawing/2014/main" id="{A31BBF9B-FBA4-0942-8E97-1875BB6569C5}"/>
              </a:ext>
            </a:extLst>
          </p:cNvPr>
          <p:cNvSpPr>
            <a:spLocks noGrp="1"/>
          </p:cNvSpPr>
          <p:nvPr>
            <p:ph type="body" sz="quarter" idx="13"/>
          </p:nvPr>
        </p:nvSpPr>
        <p:spPr>
          <a:xfrm>
            <a:off x="1949959" y="6401963"/>
            <a:ext cx="4767278" cy="214738"/>
          </a:xfrm>
        </p:spPr>
        <p:txBody>
          <a:bodyPr anchor="b" anchorCtr="0">
            <a:noAutofit/>
          </a:bodyPr>
          <a:lstStyle>
            <a:lvl1pPr marL="0" indent="0">
              <a:lnSpc>
                <a:spcPct val="100000"/>
              </a:lnSpc>
              <a:spcBef>
                <a:spcPts val="300"/>
              </a:spcBef>
              <a:spcAft>
                <a:spcPts val="0"/>
              </a:spcAft>
              <a:buFontTx/>
              <a:buNone/>
              <a:defRPr sz="600">
                <a:solidFill>
                  <a:schemeClr val="bg1"/>
                </a:solidFill>
              </a:defRPr>
            </a:lvl1pPr>
            <a:lvl2pPr marL="457063" indent="0">
              <a:lnSpc>
                <a:spcPct val="100000"/>
              </a:lnSpc>
              <a:buFontTx/>
              <a:buNone/>
              <a:defRPr sz="600"/>
            </a:lvl2pPr>
            <a:lvl3pPr marL="914126" indent="0">
              <a:lnSpc>
                <a:spcPct val="100000"/>
              </a:lnSpc>
              <a:buFontTx/>
              <a:buNone/>
              <a:defRPr sz="600"/>
            </a:lvl3pPr>
            <a:lvl4pPr marL="1371189" indent="0">
              <a:lnSpc>
                <a:spcPct val="100000"/>
              </a:lnSpc>
              <a:buFontTx/>
              <a:buNone/>
              <a:defRPr sz="600"/>
            </a:lvl4pPr>
            <a:lvl5pPr marL="1828251" indent="0">
              <a:lnSpc>
                <a:spcPct val="100000"/>
              </a:lnSpc>
              <a:buFontTx/>
              <a:buNone/>
              <a:defRPr sz="600"/>
            </a:lvl5pPr>
          </a:lstStyle>
          <a:p>
            <a:pPr lvl="0"/>
            <a:r>
              <a:rPr lang="en-US"/>
              <a:t>Click to edit Master text styles</a:t>
            </a:r>
          </a:p>
        </p:txBody>
      </p:sp>
      <p:sp>
        <p:nvSpPr>
          <p:cNvPr id="2" name="Title 1">
            <a:extLst>
              <a:ext uri="{FF2B5EF4-FFF2-40B4-BE49-F238E27FC236}">
                <a16:creationId xmlns:a16="http://schemas.microsoft.com/office/drawing/2014/main" id="{3DDFF7EC-6678-497D-A6C8-65041DFB421B}"/>
              </a:ext>
            </a:extLst>
          </p:cNvPr>
          <p:cNvSpPr>
            <a:spLocks noGrp="1"/>
          </p:cNvSpPr>
          <p:nvPr>
            <p:ph type="title"/>
          </p:nvPr>
        </p:nvSpPr>
        <p:spPr>
          <a:xfrm>
            <a:off x="455678" y="412270"/>
            <a:ext cx="6183335" cy="1195883"/>
          </a:xfrm>
        </p:spPr>
        <p:txBody>
          <a:bodyPr/>
          <a:lstStyle>
            <a:lvl1pPr>
              <a:lnSpc>
                <a:spcPct val="80000"/>
              </a:lnSpc>
              <a:defRPr sz="6798">
                <a:solidFill>
                  <a:schemeClr val="bg1"/>
                </a:solidFill>
              </a:defRPr>
            </a:lvl1pPr>
          </a:lstStyle>
          <a:p>
            <a:r>
              <a:rPr lang="en-US"/>
              <a:t>Click to edit Master title style</a:t>
            </a:r>
          </a:p>
        </p:txBody>
      </p:sp>
    </p:spTree>
    <p:extLst>
      <p:ext uri="{BB962C8B-B14F-4D97-AF65-F5344CB8AC3E}">
        <p14:creationId xmlns:p14="http://schemas.microsoft.com/office/powerpoint/2010/main" val="45598419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picture full ble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2"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3717456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picture full bleed-White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860EA2-C79E-D542-8682-57AF1B1BFEE7}"/>
              </a:ext>
            </a:extLst>
          </p:cNvPr>
          <p:cNvSpPr>
            <a:spLocks noGrp="1"/>
          </p:cNvSpPr>
          <p:nvPr>
            <p:ph type="pic" sz="quarter" idx="12"/>
          </p:nvPr>
        </p:nvSpPr>
        <p:spPr>
          <a:xfrm>
            <a:off x="2" y="0"/>
            <a:ext cx="12192000" cy="6858000"/>
          </a:xfrm>
          <a:solidFill>
            <a:schemeClr val="bg1">
              <a:lumMod val="95000"/>
            </a:schemeClr>
          </a:solidFill>
        </p:spPr>
        <p:txBody>
          <a:bodyPr anchor="ctr" anchorCtr="0"/>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3B16F32A-4EBC-AF42-80A1-61B420C92998}"/>
              </a:ext>
            </a:extLst>
          </p:cNvPr>
          <p:cNvSpPr>
            <a:spLocks noGrp="1"/>
          </p:cNvSpPr>
          <p:nvPr>
            <p:ph type="title"/>
          </p:nvPr>
        </p:nvSpPr>
        <p:spPr>
          <a:xfrm>
            <a:off x="449369" y="311377"/>
            <a:ext cx="5575176" cy="11958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650170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d Layout 1">
    <p:spTree>
      <p:nvGrpSpPr>
        <p:cNvPr id="1" name=""/>
        <p:cNvGrpSpPr/>
        <p:nvPr/>
      </p:nvGrpSpPr>
      <p:grpSpPr>
        <a:xfrm>
          <a:off x="0" y="0"/>
          <a:ext cx="0" cy="0"/>
          <a:chOff x="0" y="0"/>
          <a:chExt cx="0" cy="0"/>
        </a:xfrm>
      </p:grpSpPr>
      <p:pic>
        <p:nvPicPr>
          <p:cNvPr id="4" name="Picture 3" descr="A person sitting at a table using a computer&#10;&#10;Description automatically generated with medium confidence">
            <a:extLst>
              <a:ext uri="{FF2B5EF4-FFF2-40B4-BE49-F238E27FC236}">
                <a16:creationId xmlns:a16="http://schemas.microsoft.com/office/drawing/2014/main" id="{81A9889E-197B-4057-9837-18A19B69C60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2"/>
            <a:ext cx="12191559" cy="6881853"/>
          </a:xfrm>
          <a:prstGeom prst="rect">
            <a:avLst/>
          </a:prstGeom>
        </p:spPr>
      </p:pic>
      <p:pic>
        <p:nvPicPr>
          <p:cNvPr id="3" name="Picture 2">
            <a:extLst>
              <a:ext uri="{FF2B5EF4-FFF2-40B4-BE49-F238E27FC236}">
                <a16:creationId xmlns:a16="http://schemas.microsoft.com/office/drawing/2014/main" id="{08662E4F-C755-458D-AE73-00B00DF60C1B}"/>
              </a:ext>
            </a:extLst>
          </p:cNvPr>
          <p:cNvPicPr>
            <a:picLocks noChangeAspect="1"/>
          </p:cNvPicPr>
          <p:nvPr userDrawn="1"/>
        </p:nvPicPr>
        <p:blipFill>
          <a:blip r:embed="rId3"/>
          <a:stretch>
            <a:fillRect/>
          </a:stretch>
        </p:blipFill>
        <p:spPr>
          <a:xfrm>
            <a:off x="47721" y="1763587"/>
            <a:ext cx="5837779" cy="5118266"/>
          </a:xfrm>
          <a:prstGeom prst="rect">
            <a:avLst/>
          </a:prstGeom>
        </p:spPr>
      </p:pic>
    </p:spTree>
    <p:extLst>
      <p:ext uri="{BB962C8B-B14F-4D97-AF65-F5344CB8AC3E}">
        <p14:creationId xmlns:p14="http://schemas.microsoft.com/office/powerpoint/2010/main" val="26244234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d Layout 2">
    <p:spTree>
      <p:nvGrpSpPr>
        <p:cNvPr id="1" name=""/>
        <p:cNvGrpSpPr/>
        <p:nvPr/>
      </p:nvGrpSpPr>
      <p:grpSpPr>
        <a:xfrm>
          <a:off x="0" y="0"/>
          <a:ext cx="0" cy="0"/>
          <a:chOff x="0" y="0"/>
          <a:chExt cx="0" cy="0"/>
        </a:xfrm>
      </p:grpSpPr>
      <p:pic>
        <p:nvPicPr>
          <p:cNvPr id="5" name="Picture 4" descr="A group of people sitting outside&#10;&#10;Description automatically generated with medium confidence">
            <a:extLst>
              <a:ext uri="{FF2B5EF4-FFF2-40B4-BE49-F238E27FC236}">
                <a16:creationId xmlns:a16="http://schemas.microsoft.com/office/drawing/2014/main" id="{937CEDB3-4DA4-4653-A1FB-1E7C8EEDAD3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94" y="0"/>
            <a:ext cx="12230696" cy="6880894"/>
          </a:xfrm>
          <a:prstGeom prst="rect">
            <a:avLst/>
          </a:prstGeom>
        </p:spPr>
      </p:pic>
      <p:pic>
        <p:nvPicPr>
          <p:cNvPr id="3" name="Picture 2">
            <a:extLst>
              <a:ext uri="{FF2B5EF4-FFF2-40B4-BE49-F238E27FC236}">
                <a16:creationId xmlns:a16="http://schemas.microsoft.com/office/drawing/2014/main" id="{8E9EF136-4FFD-4B10-ABC7-9EBC07473C85}"/>
              </a:ext>
            </a:extLst>
          </p:cNvPr>
          <p:cNvPicPr>
            <a:picLocks noChangeAspect="1"/>
          </p:cNvPicPr>
          <p:nvPr userDrawn="1"/>
        </p:nvPicPr>
        <p:blipFill>
          <a:blip r:embed="rId3"/>
          <a:stretch>
            <a:fillRect/>
          </a:stretch>
        </p:blipFill>
        <p:spPr>
          <a:xfrm>
            <a:off x="39769" y="2010036"/>
            <a:ext cx="6048279" cy="4870861"/>
          </a:xfrm>
          <a:prstGeom prst="rect">
            <a:avLst/>
          </a:prstGeom>
        </p:spPr>
      </p:pic>
    </p:spTree>
    <p:extLst>
      <p:ext uri="{BB962C8B-B14F-4D97-AF65-F5344CB8AC3E}">
        <p14:creationId xmlns:p14="http://schemas.microsoft.com/office/powerpoint/2010/main" val="8354845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d Layout 3">
    <p:spTree>
      <p:nvGrpSpPr>
        <p:cNvPr id="1" name=""/>
        <p:cNvGrpSpPr/>
        <p:nvPr/>
      </p:nvGrpSpPr>
      <p:grpSpPr>
        <a:xfrm>
          <a:off x="0" y="0"/>
          <a:ext cx="0" cy="0"/>
          <a:chOff x="0" y="0"/>
          <a:chExt cx="0" cy="0"/>
        </a:xfrm>
      </p:grpSpPr>
      <p:pic>
        <p:nvPicPr>
          <p:cNvPr id="3" name="Picture 2" descr="A picture containing floor, building, arch, colonnade&#10;&#10;Description automatically generated">
            <a:extLst>
              <a:ext uri="{FF2B5EF4-FFF2-40B4-BE49-F238E27FC236}">
                <a16:creationId xmlns:a16="http://schemas.microsoft.com/office/drawing/2014/main" id="{E81C2398-38A9-4C4F-8BD3-76C30CDE58C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4" name="Picture 3">
            <a:extLst>
              <a:ext uri="{FF2B5EF4-FFF2-40B4-BE49-F238E27FC236}">
                <a16:creationId xmlns:a16="http://schemas.microsoft.com/office/drawing/2014/main" id="{9A49E25E-CB11-49B0-B060-C77E1EEA3EE2}"/>
              </a:ext>
            </a:extLst>
          </p:cNvPr>
          <p:cNvPicPr>
            <a:picLocks noChangeAspect="1"/>
          </p:cNvPicPr>
          <p:nvPr userDrawn="1"/>
        </p:nvPicPr>
        <p:blipFill>
          <a:blip r:embed="rId3"/>
          <a:stretch>
            <a:fillRect/>
          </a:stretch>
        </p:blipFill>
        <p:spPr>
          <a:xfrm>
            <a:off x="1407749" y="2137613"/>
            <a:ext cx="9472470" cy="2736026"/>
          </a:xfrm>
          <a:prstGeom prst="rect">
            <a:avLst/>
          </a:prstGeom>
        </p:spPr>
      </p:pic>
    </p:spTree>
    <p:extLst>
      <p:ext uri="{BB962C8B-B14F-4D97-AF65-F5344CB8AC3E}">
        <p14:creationId xmlns:p14="http://schemas.microsoft.com/office/powerpoint/2010/main" val="8495756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_Slide_Dark">
    <p:bg bwMode="invGray">
      <p:bgPr>
        <a:solidFill>
          <a:schemeClr val="tx2"/>
        </a:solidFill>
        <a:effectLst/>
      </p:bgPr>
    </p:bg>
    <p:spTree>
      <p:nvGrpSpPr>
        <p:cNvPr id="1" name=""/>
        <p:cNvGrpSpPr/>
        <p:nvPr/>
      </p:nvGrpSpPr>
      <p:grpSpPr>
        <a:xfrm>
          <a:off x="0" y="0"/>
          <a:ext cx="0" cy="0"/>
          <a:chOff x="0" y="0"/>
          <a:chExt cx="0" cy="0"/>
        </a:xfrm>
      </p:grpSpPr>
      <p:sp>
        <p:nvSpPr>
          <p:cNvPr id="15" name="Title 47">
            <a:extLst>
              <a:ext uri="{FF2B5EF4-FFF2-40B4-BE49-F238E27FC236}">
                <a16:creationId xmlns:a16="http://schemas.microsoft.com/office/drawing/2014/main" id="{84D9505D-4AC7-1D48-B1A2-8E72FC33FD69}"/>
              </a:ext>
            </a:extLst>
          </p:cNvPr>
          <p:cNvSpPr>
            <a:spLocks noGrp="1"/>
          </p:cNvSpPr>
          <p:nvPr>
            <p:ph type="title"/>
          </p:nvPr>
        </p:nvSpPr>
        <p:spPr>
          <a:xfrm>
            <a:off x="423721" y="3911228"/>
            <a:ext cx="7841371" cy="1325880"/>
          </a:xfrm>
        </p:spPr>
        <p:txBody>
          <a:bodyPr anchor="b">
            <a:noAutofit/>
          </a:bodyPr>
          <a:lstStyle>
            <a:lvl1pPr>
              <a:lnSpc>
                <a:spcPct val="100000"/>
              </a:lnSpc>
              <a:defRPr sz="4499">
                <a:solidFill>
                  <a:schemeClr val="accent1"/>
                </a:solidFill>
              </a:defRPr>
            </a:lvl1pPr>
          </a:lstStyle>
          <a:p>
            <a:r>
              <a:rPr lang="en-US"/>
              <a:t>Click to edit Master title style</a:t>
            </a:r>
          </a:p>
        </p:txBody>
      </p:sp>
      <p:sp>
        <p:nvSpPr>
          <p:cNvPr id="16" name="Text Placeholder 49">
            <a:extLst>
              <a:ext uri="{FF2B5EF4-FFF2-40B4-BE49-F238E27FC236}">
                <a16:creationId xmlns:a16="http://schemas.microsoft.com/office/drawing/2014/main" id="{B3D96E09-D7A1-F843-8ABC-7DCB908CA977}"/>
              </a:ext>
            </a:extLst>
          </p:cNvPr>
          <p:cNvSpPr>
            <a:spLocks noGrp="1"/>
          </p:cNvSpPr>
          <p:nvPr>
            <p:ph type="body" sz="quarter" idx="10"/>
          </p:nvPr>
        </p:nvSpPr>
        <p:spPr>
          <a:xfrm>
            <a:off x="423721" y="5386234"/>
            <a:ext cx="7841371" cy="658813"/>
          </a:xfrm>
        </p:spPr>
        <p:txBody>
          <a:bodyPr anchor="t">
            <a:noAutofit/>
          </a:bodyPr>
          <a:lstStyle>
            <a:lvl1pPr marL="0" indent="0">
              <a:lnSpc>
                <a:spcPct val="100000"/>
              </a:lnSpc>
              <a:spcBef>
                <a:spcPts val="0"/>
              </a:spcBef>
              <a:buFontTx/>
              <a:buNone/>
              <a:defRPr sz="2399">
                <a:solidFill>
                  <a:schemeClr val="bg1"/>
                </a:solidFill>
              </a:defRPr>
            </a:lvl1pPr>
            <a:lvl2pPr marL="457063" indent="0">
              <a:buFontTx/>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939F5C7-FFB1-474B-AE95-43B083499F6B}"/>
              </a:ext>
            </a:extLst>
          </p:cNvPr>
          <p:cNvPicPr>
            <a:picLocks noChangeAspect="1"/>
          </p:cNvPicPr>
          <p:nvPr userDrawn="1"/>
        </p:nvPicPr>
        <p:blipFill>
          <a:blip r:embed="rId2"/>
          <a:srcRect/>
          <a:stretch/>
        </p:blipFill>
        <p:spPr bwMode="invGray">
          <a:xfrm>
            <a:off x="429003" y="336108"/>
            <a:ext cx="1520956" cy="437540"/>
          </a:xfrm>
          <a:prstGeom prst="rect">
            <a:avLst/>
          </a:prstGeom>
        </p:spPr>
      </p:pic>
    </p:spTree>
    <p:extLst>
      <p:ext uri="{BB962C8B-B14F-4D97-AF65-F5344CB8AC3E}">
        <p14:creationId xmlns:p14="http://schemas.microsoft.com/office/powerpoint/2010/main" val="15785160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image" Target="../media/image6.png"/><Relationship Id="rId5" Type="http://schemas.openxmlformats.org/officeDocument/2006/relationships/slideLayout" Target="../slideLayouts/slideLayout1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8" Type="http://schemas.openxmlformats.org/officeDocument/2006/relationships/slideLayout" Target="../slideLayouts/slideLayout13.xml"/><Relationship Id="rId51" Type="http://schemas.openxmlformats.org/officeDocument/2006/relationships/theme" Target="../theme/theme2.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5" Type="http://schemas.openxmlformats.org/officeDocument/2006/relationships/slideLayout" Target="../slideLayouts/slideLayout60.xml"/><Relationship Id="rId61" Type="http://schemas.openxmlformats.org/officeDocument/2006/relationships/image" Target="../media/image5.png"/><Relationship Id="rId19" Type="http://schemas.openxmlformats.org/officeDocument/2006/relationships/slideLayout" Target="../slideLayouts/slideLayout7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slideLayout" Target="../slideLayouts/slideLayout164.xml"/><Relationship Id="rId55" Type="http://schemas.openxmlformats.org/officeDocument/2006/relationships/image" Target="../media/image5.png"/><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slideLayout" Target="../slideLayouts/slideLayout167.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slideLayout" Target="../slideLayouts/slideLayout166.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56" Type="http://schemas.openxmlformats.org/officeDocument/2006/relationships/image" Target="../media/image21.png"/><Relationship Id="rId8" Type="http://schemas.openxmlformats.org/officeDocument/2006/relationships/slideLayout" Target="../slideLayouts/slideLayout122.xml"/><Relationship Id="rId51" Type="http://schemas.openxmlformats.org/officeDocument/2006/relationships/slideLayout" Target="../slideLayouts/slideLayout165.xml"/><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54" Type="http://schemas.openxmlformats.org/officeDocument/2006/relationships/theme" Target="../theme/theme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image" Target="../media/image21.png"/><Relationship Id="rId5" Type="http://schemas.openxmlformats.org/officeDocument/2006/relationships/slideLayout" Target="../slideLayouts/slideLayout172.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theme" Target="../theme/theme5.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image" Target="../media/image5.png"/><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9" Type="http://schemas.openxmlformats.org/officeDocument/2006/relationships/slideLayout" Target="../slideLayouts/slideLayout261.xml"/><Relationship Id="rId21" Type="http://schemas.openxmlformats.org/officeDocument/2006/relationships/slideLayout" Target="../slideLayouts/slideLayout243.xml"/><Relationship Id="rId34" Type="http://schemas.openxmlformats.org/officeDocument/2006/relationships/slideLayout" Target="../slideLayouts/slideLayout256.xml"/><Relationship Id="rId42" Type="http://schemas.openxmlformats.org/officeDocument/2006/relationships/slideLayout" Target="../slideLayouts/slideLayout264.xml"/><Relationship Id="rId47" Type="http://schemas.openxmlformats.org/officeDocument/2006/relationships/slideLayout" Target="../slideLayouts/slideLayout269.xml"/><Relationship Id="rId50" Type="http://schemas.openxmlformats.org/officeDocument/2006/relationships/slideLayout" Target="../slideLayouts/slideLayout272.xml"/><Relationship Id="rId55" Type="http://schemas.openxmlformats.org/officeDocument/2006/relationships/image" Target="../media/image5.png"/><Relationship Id="rId7" Type="http://schemas.openxmlformats.org/officeDocument/2006/relationships/slideLayout" Target="../slideLayouts/slideLayout22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9" Type="http://schemas.openxmlformats.org/officeDocument/2006/relationships/slideLayout" Target="../slideLayouts/slideLayout251.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37" Type="http://schemas.openxmlformats.org/officeDocument/2006/relationships/slideLayout" Target="../slideLayouts/slideLayout259.xml"/><Relationship Id="rId40" Type="http://schemas.openxmlformats.org/officeDocument/2006/relationships/slideLayout" Target="../slideLayouts/slideLayout262.xml"/><Relationship Id="rId45" Type="http://schemas.openxmlformats.org/officeDocument/2006/relationships/slideLayout" Target="../slideLayouts/slideLayout267.xml"/><Relationship Id="rId53" Type="http://schemas.openxmlformats.org/officeDocument/2006/relationships/slideLayout" Target="../slideLayouts/slideLayout275.xml"/><Relationship Id="rId5" Type="http://schemas.openxmlformats.org/officeDocument/2006/relationships/slideLayout" Target="../slideLayouts/slideLayout227.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35" Type="http://schemas.openxmlformats.org/officeDocument/2006/relationships/slideLayout" Target="../slideLayouts/slideLayout257.xml"/><Relationship Id="rId43" Type="http://schemas.openxmlformats.org/officeDocument/2006/relationships/slideLayout" Target="../slideLayouts/slideLayout265.xml"/><Relationship Id="rId48" Type="http://schemas.openxmlformats.org/officeDocument/2006/relationships/slideLayout" Target="../slideLayouts/slideLayout270.xml"/><Relationship Id="rId56" Type="http://schemas.openxmlformats.org/officeDocument/2006/relationships/image" Target="../media/image2.png"/><Relationship Id="rId8" Type="http://schemas.openxmlformats.org/officeDocument/2006/relationships/slideLayout" Target="../slideLayouts/slideLayout230.xml"/><Relationship Id="rId51" Type="http://schemas.openxmlformats.org/officeDocument/2006/relationships/slideLayout" Target="../slideLayouts/slideLayout273.xml"/><Relationship Id="rId3" Type="http://schemas.openxmlformats.org/officeDocument/2006/relationships/slideLayout" Target="../slideLayouts/slideLayout225.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slideLayout" Target="../slideLayouts/slideLayout255.xml"/><Relationship Id="rId38" Type="http://schemas.openxmlformats.org/officeDocument/2006/relationships/slideLayout" Target="../slideLayouts/slideLayout260.xml"/><Relationship Id="rId46" Type="http://schemas.openxmlformats.org/officeDocument/2006/relationships/slideLayout" Target="../slideLayouts/slideLayout268.xml"/><Relationship Id="rId20" Type="http://schemas.openxmlformats.org/officeDocument/2006/relationships/slideLayout" Target="../slideLayouts/slideLayout242.xml"/><Relationship Id="rId41" Type="http://schemas.openxmlformats.org/officeDocument/2006/relationships/slideLayout" Target="../slideLayouts/slideLayout263.xml"/><Relationship Id="rId54" Type="http://schemas.openxmlformats.org/officeDocument/2006/relationships/theme" Target="../theme/theme6.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36" Type="http://schemas.openxmlformats.org/officeDocument/2006/relationships/slideLayout" Target="../slideLayouts/slideLayout258.xml"/><Relationship Id="rId49" Type="http://schemas.openxmlformats.org/officeDocument/2006/relationships/slideLayout" Target="../slideLayouts/slideLayout271.xml"/><Relationship Id="rId57" Type="http://schemas.openxmlformats.org/officeDocument/2006/relationships/image" Target="../media/image3.svg"/><Relationship Id="rId10" Type="http://schemas.openxmlformats.org/officeDocument/2006/relationships/slideLayout" Target="../slideLayouts/slideLayout232.xml"/><Relationship Id="rId31" Type="http://schemas.openxmlformats.org/officeDocument/2006/relationships/slideLayout" Target="../slideLayouts/slideLayout253.xml"/><Relationship Id="rId44" Type="http://schemas.openxmlformats.org/officeDocument/2006/relationships/slideLayout" Target="../slideLayouts/slideLayout266.xml"/><Relationship Id="rId52" Type="http://schemas.openxmlformats.org/officeDocument/2006/relationships/slideLayout" Target="../slideLayouts/slideLayout27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26" Type="http://schemas.openxmlformats.org/officeDocument/2006/relationships/slideLayout" Target="../slideLayouts/slideLayout301.xml"/><Relationship Id="rId39" Type="http://schemas.openxmlformats.org/officeDocument/2006/relationships/slideLayout" Target="../slideLayouts/slideLayout314.xml"/><Relationship Id="rId21" Type="http://schemas.openxmlformats.org/officeDocument/2006/relationships/slideLayout" Target="../slideLayouts/slideLayout296.xml"/><Relationship Id="rId34" Type="http://schemas.openxmlformats.org/officeDocument/2006/relationships/slideLayout" Target="../slideLayouts/slideLayout309.xml"/><Relationship Id="rId42" Type="http://schemas.openxmlformats.org/officeDocument/2006/relationships/slideLayout" Target="../slideLayouts/slideLayout317.xml"/><Relationship Id="rId47" Type="http://schemas.openxmlformats.org/officeDocument/2006/relationships/slideLayout" Target="../slideLayouts/slideLayout322.xml"/><Relationship Id="rId50" Type="http://schemas.openxmlformats.org/officeDocument/2006/relationships/slideLayout" Target="../slideLayouts/slideLayout325.xml"/><Relationship Id="rId55" Type="http://schemas.openxmlformats.org/officeDocument/2006/relationships/slideLayout" Target="../slideLayouts/slideLayout330.xml"/><Relationship Id="rId63" Type="http://schemas.openxmlformats.org/officeDocument/2006/relationships/image" Target="../media/image8.png"/><Relationship Id="rId7" Type="http://schemas.openxmlformats.org/officeDocument/2006/relationships/slideLayout" Target="../slideLayouts/slideLayout28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9" Type="http://schemas.openxmlformats.org/officeDocument/2006/relationships/slideLayout" Target="../slideLayouts/slideLayout304.xml"/><Relationship Id="rId11" Type="http://schemas.openxmlformats.org/officeDocument/2006/relationships/slideLayout" Target="../slideLayouts/slideLayout286.xml"/><Relationship Id="rId24" Type="http://schemas.openxmlformats.org/officeDocument/2006/relationships/slideLayout" Target="../slideLayouts/slideLayout299.xml"/><Relationship Id="rId32" Type="http://schemas.openxmlformats.org/officeDocument/2006/relationships/slideLayout" Target="../slideLayouts/slideLayout307.xml"/><Relationship Id="rId37" Type="http://schemas.openxmlformats.org/officeDocument/2006/relationships/slideLayout" Target="../slideLayouts/slideLayout312.xml"/><Relationship Id="rId40" Type="http://schemas.openxmlformats.org/officeDocument/2006/relationships/slideLayout" Target="../slideLayouts/slideLayout315.xml"/><Relationship Id="rId45" Type="http://schemas.openxmlformats.org/officeDocument/2006/relationships/slideLayout" Target="../slideLayouts/slideLayout320.xml"/><Relationship Id="rId53" Type="http://schemas.openxmlformats.org/officeDocument/2006/relationships/slideLayout" Target="../slideLayouts/slideLayout328.xml"/><Relationship Id="rId58" Type="http://schemas.openxmlformats.org/officeDocument/2006/relationships/slideLayout" Target="../slideLayouts/slideLayout333.xml"/><Relationship Id="rId5" Type="http://schemas.openxmlformats.org/officeDocument/2006/relationships/slideLayout" Target="../slideLayouts/slideLayout280.xml"/><Relationship Id="rId61" Type="http://schemas.openxmlformats.org/officeDocument/2006/relationships/theme" Target="../theme/theme7.xml"/><Relationship Id="rId19" Type="http://schemas.openxmlformats.org/officeDocument/2006/relationships/slideLayout" Target="../slideLayouts/slideLayout294.xml"/><Relationship Id="rId14" Type="http://schemas.openxmlformats.org/officeDocument/2006/relationships/slideLayout" Target="../slideLayouts/slideLayout289.xml"/><Relationship Id="rId22" Type="http://schemas.openxmlformats.org/officeDocument/2006/relationships/slideLayout" Target="../slideLayouts/slideLayout297.xml"/><Relationship Id="rId27" Type="http://schemas.openxmlformats.org/officeDocument/2006/relationships/slideLayout" Target="../slideLayouts/slideLayout302.xml"/><Relationship Id="rId30" Type="http://schemas.openxmlformats.org/officeDocument/2006/relationships/slideLayout" Target="../slideLayouts/slideLayout305.xml"/><Relationship Id="rId35" Type="http://schemas.openxmlformats.org/officeDocument/2006/relationships/slideLayout" Target="../slideLayouts/slideLayout310.xml"/><Relationship Id="rId43" Type="http://schemas.openxmlformats.org/officeDocument/2006/relationships/slideLayout" Target="../slideLayouts/slideLayout318.xml"/><Relationship Id="rId48" Type="http://schemas.openxmlformats.org/officeDocument/2006/relationships/slideLayout" Target="../slideLayouts/slideLayout323.xml"/><Relationship Id="rId56" Type="http://schemas.openxmlformats.org/officeDocument/2006/relationships/slideLayout" Target="../slideLayouts/slideLayout331.xml"/><Relationship Id="rId8" Type="http://schemas.openxmlformats.org/officeDocument/2006/relationships/slideLayout" Target="../slideLayouts/slideLayout283.xml"/><Relationship Id="rId51" Type="http://schemas.openxmlformats.org/officeDocument/2006/relationships/slideLayout" Target="../slideLayouts/slideLayout326.xml"/><Relationship Id="rId3" Type="http://schemas.openxmlformats.org/officeDocument/2006/relationships/slideLayout" Target="../slideLayouts/slideLayout278.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5" Type="http://schemas.openxmlformats.org/officeDocument/2006/relationships/slideLayout" Target="../slideLayouts/slideLayout300.xml"/><Relationship Id="rId33" Type="http://schemas.openxmlformats.org/officeDocument/2006/relationships/slideLayout" Target="../slideLayouts/slideLayout308.xml"/><Relationship Id="rId38" Type="http://schemas.openxmlformats.org/officeDocument/2006/relationships/slideLayout" Target="../slideLayouts/slideLayout313.xml"/><Relationship Id="rId46" Type="http://schemas.openxmlformats.org/officeDocument/2006/relationships/slideLayout" Target="../slideLayouts/slideLayout321.xml"/><Relationship Id="rId59" Type="http://schemas.openxmlformats.org/officeDocument/2006/relationships/slideLayout" Target="../slideLayouts/slideLayout334.xml"/><Relationship Id="rId20" Type="http://schemas.openxmlformats.org/officeDocument/2006/relationships/slideLayout" Target="../slideLayouts/slideLayout295.xml"/><Relationship Id="rId41" Type="http://schemas.openxmlformats.org/officeDocument/2006/relationships/slideLayout" Target="../slideLayouts/slideLayout316.xml"/><Relationship Id="rId54" Type="http://schemas.openxmlformats.org/officeDocument/2006/relationships/slideLayout" Target="../slideLayouts/slideLayout329.xml"/><Relationship Id="rId62" Type="http://schemas.openxmlformats.org/officeDocument/2006/relationships/image" Target="../media/image5.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5" Type="http://schemas.openxmlformats.org/officeDocument/2006/relationships/slideLayout" Target="../slideLayouts/slideLayout290.xml"/><Relationship Id="rId23" Type="http://schemas.openxmlformats.org/officeDocument/2006/relationships/slideLayout" Target="../slideLayouts/slideLayout298.xml"/><Relationship Id="rId28" Type="http://schemas.openxmlformats.org/officeDocument/2006/relationships/slideLayout" Target="../slideLayouts/slideLayout303.xml"/><Relationship Id="rId36" Type="http://schemas.openxmlformats.org/officeDocument/2006/relationships/slideLayout" Target="../slideLayouts/slideLayout311.xml"/><Relationship Id="rId49" Type="http://schemas.openxmlformats.org/officeDocument/2006/relationships/slideLayout" Target="../slideLayouts/slideLayout324.xml"/><Relationship Id="rId57" Type="http://schemas.openxmlformats.org/officeDocument/2006/relationships/slideLayout" Target="../slideLayouts/slideLayout332.xml"/><Relationship Id="rId10" Type="http://schemas.openxmlformats.org/officeDocument/2006/relationships/slideLayout" Target="../slideLayouts/slideLayout285.xml"/><Relationship Id="rId31" Type="http://schemas.openxmlformats.org/officeDocument/2006/relationships/slideLayout" Target="../slideLayouts/slideLayout306.xml"/><Relationship Id="rId44" Type="http://schemas.openxmlformats.org/officeDocument/2006/relationships/slideLayout" Target="../slideLayouts/slideLayout319.xml"/><Relationship Id="rId52" Type="http://schemas.openxmlformats.org/officeDocument/2006/relationships/slideLayout" Target="../slideLayouts/slideLayout327.xml"/><Relationship Id="rId60" Type="http://schemas.openxmlformats.org/officeDocument/2006/relationships/slideLayout" Target="../slideLayouts/slideLayout33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laceholder 15">
            <a:extLst>
              <a:ext uri="{FF2B5EF4-FFF2-40B4-BE49-F238E27FC236}">
                <a16:creationId xmlns:a16="http://schemas.microsoft.com/office/drawing/2014/main" id="{A9471A91-EA45-0ED7-523E-FFFAD4852C06}"/>
              </a:ext>
            </a:extLst>
          </p:cNvPr>
          <p:cNvSpPr txBox="1">
            <a:spLocks/>
          </p:cNvSpPr>
          <p:nvPr userDrawn="1"/>
        </p:nvSpPr>
        <p:spPr>
          <a:xfrm>
            <a:off x="11700000" y="6660000"/>
            <a:ext cx="360000" cy="180000"/>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chemeClr val="tx1">
                    <a:lumMod val="50000"/>
                    <a:lumOff val="50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E1CFD277-0AD5-4959-BDEB-7E8EE550B1E3}" type="slidenum">
              <a:rPr lang="en-IN" smtClean="0">
                <a:solidFill>
                  <a:prstClr val="black">
                    <a:lumMod val="50000"/>
                    <a:lumOff val="50000"/>
                  </a:prstClr>
                </a:solidFill>
                <a:latin typeface="Moderat" pitchFamily="2" charset="77"/>
              </a:rPr>
              <a:pPr algn="ctr">
                <a:defRPr/>
              </a:pPr>
              <a:t>‹#›</a:t>
            </a:fld>
            <a:endParaRPr lang="en-IN">
              <a:solidFill>
                <a:prstClr val="black">
                  <a:lumMod val="50000"/>
                  <a:lumOff val="50000"/>
                </a:prstClr>
              </a:solidFill>
              <a:latin typeface="Moderat" pitchFamily="2" charset="77"/>
            </a:endParaRPr>
          </a:p>
        </p:txBody>
      </p:sp>
      <p:sp>
        <p:nvSpPr>
          <p:cNvPr id="5" name="Footer Placeholder 2">
            <a:extLst>
              <a:ext uri="{FF2B5EF4-FFF2-40B4-BE49-F238E27FC236}">
                <a16:creationId xmlns:a16="http://schemas.microsoft.com/office/drawing/2014/main" id="{5AA9B9CC-55F4-D27B-E8AF-CB7F12D82790}"/>
              </a:ext>
            </a:extLst>
          </p:cNvPr>
          <p:cNvSpPr txBox="1">
            <a:spLocks/>
          </p:cNvSpPr>
          <p:nvPr userDrawn="1"/>
        </p:nvSpPr>
        <p:spPr>
          <a:xfrm>
            <a:off x="4656000" y="6660000"/>
            <a:ext cx="28800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700">
                <a:solidFill>
                  <a:prstClr val="black">
                    <a:lumMod val="50000"/>
                    <a:lumOff val="50000"/>
                  </a:prstClr>
                </a:solidFill>
                <a:latin typeface="Moderat" pitchFamily="2" charset="77"/>
                <a:cs typeface="Arial" panose="020B0604020202020204" pitchFamily="34" charset="0"/>
              </a:rPr>
              <a:t>Copyright ANSR 2024</a:t>
            </a:r>
          </a:p>
        </p:txBody>
      </p:sp>
    </p:spTree>
    <p:extLst>
      <p:ext uri="{BB962C8B-B14F-4D97-AF65-F5344CB8AC3E}">
        <p14:creationId xmlns:p14="http://schemas.microsoft.com/office/powerpoint/2010/main" val="3379108291"/>
      </p:ext>
    </p:extLst>
  </p:cSld>
  <p:clrMap bg1="lt1" tx1="dk1" bg2="lt2" tx2="dk2" accent1="accent1" accent2="accent2" accent3="accent3" accent4="accent4" accent5="accent5" accent6="accent6" hlink="hlink" folHlink="folHlink"/>
  <p:sldLayoutIdLst>
    <p:sldLayoutId id="2147483900" r:id="rId1"/>
    <p:sldLayoutId id="2147483903" r:id="rId2"/>
    <p:sldLayoutId id="2147483976" r:id="rId3"/>
    <p:sldLayoutId id="2147484264" r:id="rId4"/>
    <p:sldLayoutId id="2147484263" r:id="rId5"/>
  </p:sldLayoutIdLst>
  <p:hf hdr="0" dt="0"/>
  <p:txStyles>
    <p:title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p:titleStyle>
    <p:bodyStyle>
      <a:lvl1pPr marL="180000" indent="-180000" algn="l" rtl="0" eaLnBrk="1" fontAlgn="base" hangingPunct="1">
        <a:lnSpc>
          <a:spcPct val="130000"/>
        </a:lnSpc>
        <a:spcBef>
          <a:spcPts val="0"/>
        </a:spcBef>
        <a:spcAft>
          <a:spcPct val="0"/>
        </a:spcAft>
        <a:buClr>
          <a:schemeClr val="tx2"/>
        </a:buClr>
        <a:buChar char="•"/>
        <a:tabLst/>
        <a:defRPr sz="2400">
          <a:solidFill>
            <a:schemeClr val="tx1"/>
          </a:solidFill>
          <a:latin typeface="+mn-lt"/>
          <a:ea typeface="ＭＳ Ｐゴシック" pitchFamily="34" charset="-128"/>
          <a:cs typeface="Calibri" panose="020F0502020204030204" pitchFamily="34" charset="0"/>
        </a:defRPr>
      </a:lvl1pPr>
      <a:lvl2pPr marL="360000" indent="-180000" algn="l" defTabSz="648000" rtl="0" eaLnBrk="1" fontAlgn="base" hangingPunct="1">
        <a:lnSpc>
          <a:spcPct val="130000"/>
        </a:lnSpc>
        <a:spcBef>
          <a:spcPts val="0"/>
        </a:spcBef>
        <a:spcAft>
          <a:spcPct val="0"/>
        </a:spcAft>
        <a:buClr>
          <a:schemeClr val="tx2"/>
        </a:buClr>
        <a:buFont typeface="Arial" panose="020B0604020202020204" pitchFamily="34" charset="0"/>
        <a:buChar char="•"/>
        <a:tabLst/>
        <a:defRPr sz="2000">
          <a:solidFill>
            <a:schemeClr val="tx1"/>
          </a:solidFill>
          <a:latin typeface="+mn-lt"/>
          <a:ea typeface="ＭＳ Ｐゴシック" pitchFamily="34" charset="-128"/>
          <a:cs typeface="Arial" pitchFamily="34" charset="0"/>
        </a:defRPr>
      </a:lvl2pPr>
      <a:lvl3pPr marL="540000" marR="0" indent="-180000" algn="l" defTabSz="914400" rtl="0" eaLnBrk="1" fontAlgn="base" latinLnBrk="0" hangingPunct="1">
        <a:lnSpc>
          <a:spcPct val="130000"/>
        </a:lnSpc>
        <a:spcBef>
          <a:spcPts val="0"/>
        </a:spcBef>
        <a:spcAft>
          <a:spcPct val="0"/>
        </a:spcAft>
        <a:buClr>
          <a:schemeClr val="tx2"/>
        </a:buClr>
        <a:buSzTx/>
        <a:buFont typeface="Arial" panose="020B0604020202020204" pitchFamily="34" charset="0"/>
        <a:buChar char="•"/>
        <a:tabLst/>
        <a:defRPr>
          <a:solidFill>
            <a:schemeClr val="tx1"/>
          </a:solidFill>
          <a:latin typeface="+mn-lt"/>
          <a:ea typeface="Roboto" panose="02000000000000000000" pitchFamily="2" charset="0"/>
          <a:cs typeface="Arial" pitchFamily="34" charset="0"/>
        </a:defRPr>
      </a:lvl3pPr>
      <a:lvl4pPr marL="1600136"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4pPr>
      <a:lvl5pPr marL="2057318"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5pPr>
      <a:lvl6pPr marL="2514499"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6pPr>
      <a:lvl7pPr marL="2971681"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7pPr>
      <a:lvl8pPr marL="3428863"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8pPr>
      <a:lvl9pPr marL="3886045"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3840">
          <p15:clr>
            <a:srgbClr val="F26B43"/>
          </p15:clr>
        </p15:guide>
        <p15:guide id="3" orient="horz" pos="4201">
          <p15:clr>
            <a:srgbClr val="F26B43"/>
          </p15:clr>
        </p15:guide>
        <p15:guide id="4" pos="98">
          <p15:clr>
            <a:srgbClr val="F26B43"/>
          </p15:clr>
        </p15:guide>
        <p15:guide id="5" pos="7582">
          <p15:clr>
            <a:srgbClr val="F26B43"/>
          </p15:clr>
        </p15:guide>
        <p15:guide id="6" pos="3953">
          <p15:clr>
            <a:srgbClr val="F26B43"/>
          </p15:clr>
        </p15:guide>
        <p15:guide id="7" pos="3727">
          <p15:clr>
            <a:srgbClr val="F26B43"/>
          </p15:clr>
        </p15:guide>
        <p15:guide id="8" orient="horz" pos="459">
          <p15:clr>
            <a:srgbClr val="F26B43"/>
          </p15:clr>
        </p15:guide>
        <p15:guide id="9" orient="horz" pos="686">
          <p15:clr>
            <a:srgbClr val="F26B43"/>
          </p15:clr>
        </p15:guide>
        <p15:guide id="10" orient="horz" pos="799">
          <p15:clr>
            <a:srgbClr val="F26B43"/>
          </p15:clr>
        </p15:guide>
        <p15:guide id="11" orient="horz" pos="573">
          <p15:clr>
            <a:srgbClr val="F26B43"/>
          </p15:clr>
        </p15:guide>
        <p15:guide id="12" pos="5654">
          <p15:clr>
            <a:srgbClr val="F26B43"/>
          </p15:clr>
        </p15:guide>
        <p15:guide id="13" pos="2706">
          <p15:clr>
            <a:srgbClr val="F26B43"/>
          </p15:clr>
        </p15:guide>
        <p15:guide id="14" pos="2593">
          <p15:clr>
            <a:srgbClr val="F26B43"/>
          </p15:clr>
        </p15:guide>
        <p15:guide id="15" pos="5087">
          <p15:clr>
            <a:srgbClr val="F26B43"/>
          </p15:clr>
        </p15:guide>
        <p15:guide id="17" pos="4974">
          <p15:clr>
            <a:srgbClr val="F26B43"/>
          </p15:clr>
        </p15:guide>
        <p15:guide id="18" orient="horz" pos="2160">
          <p15:clr>
            <a:srgbClr val="F26B43"/>
          </p15:clr>
        </p15:guide>
        <p15:guide id="19" orient="horz" pos="2047">
          <p15:clr>
            <a:srgbClr val="F26B43"/>
          </p15:clr>
        </p15:guide>
        <p15:guide id="20" orient="horz" pos="2273">
          <p15:clr>
            <a:srgbClr val="F26B43"/>
          </p15:clr>
        </p15:guide>
        <p15:guide id="21" orient="horz" pos="1480">
          <p15:clr>
            <a:srgbClr val="F26B43"/>
          </p15:clr>
        </p15:guide>
        <p15:guide id="23" orient="horz" pos="1593">
          <p15:clr>
            <a:srgbClr val="F26B43"/>
          </p15:clr>
        </p15:guide>
        <p15:guide id="25" orient="horz" pos="2727">
          <p15:clr>
            <a:srgbClr val="F26B43"/>
          </p15:clr>
        </p15:guide>
        <p15:guide id="26" orient="horz" pos="2840">
          <p15:clr>
            <a:srgbClr val="F26B43"/>
          </p15:clr>
        </p15:guide>
        <p15:guide id="27" pos="2139">
          <p15:clr>
            <a:srgbClr val="F26B43"/>
          </p15:clr>
        </p15:guide>
        <p15:guide id="30" pos="5541">
          <p15:clr>
            <a:srgbClr val="F26B43"/>
          </p15:clr>
        </p15:guide>
        <p15:guide id="31" pos="2026">
          <p15:clr>
            <a:srgbClr val="F26B43"/>
          </p15:clr>
        </p15:guide>
        <p15:guide id="32" pos="211">
          <p15:clr>
            <a:srgbClr val="F26B43"/>
          </p15:clr>
        </p15:guide>
        <p15:guide id="33" pos="7469">
          <p15:clr>
            <a:srgbClr val="F26B43"/>
          </p15:clr>
        </p15:guide>
        <p15:guide id="34" orient="horz" pos="4088">
          <p15:clr>
            <a:srgbClr val="F26B43"/>
          </p15:clr>
        </p15:guide>
        <p15:guide id="35"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rgbClr val="000000"/>
                </a:solidFill>
              </a:rPr>
              <a:t>© 2023 ServiceNow, Inc. All Rights Reserved. Confidential.</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tx1"/>
                </a:solidFill>
                <a:latin typeface="+mn-lt"/>
                <a:ea typeface="+mn-ea"/>
                <a:cs typeface="+mn-cs"/>
              </a:rPr>
              <a:pPr algn="r"/>
              <a:t>‹#›</a:t>
            </a:fld>
            <a:endParaRPr lang="en-US" sz="800" b="0"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5"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8" y="1661395"/>
            <a:ext cx="11191626"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52"/>
          <a:stretch>
            <a:fillRect/>
          </a:stretch>
        </p:blipFill>
        <p:spPr>
          <a:xfrm>
            <a:off x="1" y="893"/>
            <a:ext cx="12192000" cy="68562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4E75EA1-017C-44DD-90AE-7A57F7A9A66C}"/>
              </a:ext>
            </a:extLst>
          </p:cNvPr>
          <p:cNvPicPr>
            <a:picLocks noChangeAspect="1"/>
          </p:cNvPicPr>
          <p:nvPr userDrawn="1"/>
        </p:nvPicPr>
        <p:blipFill>
          <a:blip r:embed="rId53"/>
          <a:stretch>
            <a:fillRect/>
          </a:stretch>
        </p:blipFill>
        <p:spPr>
          <a:xfrm>
            <a:off x="478497" y="6354439"/>
            <a:ext cx="980846"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spTree>
    <p:extLst>
      <p:ext uri="{BB962C8B-B14F-4D97-AF65-F5344CB8AC3E}">
        <p14:creationId xmlns:p14="http://schemas.microsoft.com/office/powerpoint/2010/main" val="197269169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 id="2147484004" r:id="rId27"/>
    <p:sldLayoutId id="2147484005" r:id="rId28"/>
    <p:sldLayoutId id="2147484006" r:id="rId29"/>
    <p:sldLayoutId id="2147484007" r:id="rId30"/>
    <p:sldLayoutId id="2147484008" r:id="rId31"/>
    <p:sldLayoutId id="2147484009" r:id="rId32"/>
    <p:sldLayoutId id="2147484010" r:id="rId33"/>
    <p:sldLayoutId id="2147484011" r:id="rId34"/>
    <p:sldLayoutId id="2147484012" r:id="rId35"/>
    <p:sldLayoutId id="2147484013" r:id="rId36"/>
    <p:sldLayoutId id="2147484014" r:id="rId37"/>
    <p:sldLayoutId id="2147484015" r:id="rId38"/>
    <p:sldLayoutId id="2147484016" r:id="rId39"/>
    <p:sldLayoutId id="2147484017" r:id="rId40"/>
    <p:sldLayoutId id="2147484018" r:id="rId41"/>
    <p:sldLayoutId id="2147484019" r:id="rId42"/>
    <p:sldLayoutId id="2147484020" r:id="rId43"/>
    <p:sldLayoutId id="2147484021" r:id="rId44"/>
    <p:sldLayoutId id="2147484022" r:id="rId45"/>
    <p:sldLayoutId id="2147484023" r:id="rId46"/>
    <p:sldLayoutId id="2147484024" r:id="rId47"/>
    <p:sldLayoutId id="2147484025" r:id="rId48"/>
    <p:sldLayoutId id="2147484026" r:id="rId49"/>
    <p:sldLayoutId id="2147484027" r:id="rId50"/>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tx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2"/>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6"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9" y="1661396"/>
            <a:ext cx="11191627"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61"/>
          <a:stretch>
            <a:fillRect/>
          </a:stretch>
        </p:blipFill>
        <p:spPr>
          <a:xfrm>
            <a:off x="2" y="893"/>
            <a:ext cx="12192000" cy="6856214"/>
          </a:xfrm>
          <a:prstGeom prst="rect">
            <a:avLst/>
          </a:prstGeom>
        </p:spPr>
      </p:pic>
      <p:pic>
        <p:nvPicPr>
          <p:cNvPr id="16" name="Picture 15">
            <a:extLst>
              <a:ext uri="{FF2B5EF4-FFF2-40B4-BE49-F238E27FC236}">
                <a16:creationId xmlns:a16="http://schemas.microsoft.com/office/drawing/2014/main" id="{44E75EA1-017C-44DD-90AE-7A57F7A9A66C}"/>
              </a:ext>
            </a:extLst>
          </p:cNvPr>
          <p:cNvPicPr>
            <a:picLocks noChangeAspect="1"/>
          </p:cNvPicPr>
          <p:nvPr userDrawn="1"/>
        </p:nvPicPr>
        <p:blipFill>
          <a:blip r:embed="rId62"/>
          <a:srcRect/>
          <a:stretch/>
        </p:blipFill>
        <p:spPr bwMode="invGray">
          <a:xfrm>
            <a:off x="478499" y="6354439"/>
            <a:ext cx="980845"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bwMode="gray">
          <a:xfrm>
            <a:off x="12098315" y="0"/>
            <a:ext cx="9368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Tree>
    <p:extLst>
      <p:ext uri="{BB962C8B-B14F-4D97-AF65-F5344CB8AC3E}">
        <p14:creationId xmlns:p14="http://schemas.microsoft.com/office/powerpoint/2010/main" val="4152115580"/>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 id="2147484063" r:id="rId30"/>
    <p:sldLayoutId id="2147484064" r:id="rId31"/>
    <p:sldLayoutId id="2147484065" r:id="rId32"/>
    <p:sldLayoutId id="2147484066" r:id="rId33"/>
    <p:sldLayoutId id="2147484067" r:id="rId34"/>
    <p:sldLayoutId id="2147484068" r:id="rId35"/>
    <p:sldLayoutId id="2147484069" r:id="rId36"/>
    <p:sldLayoutId id="2147484070" r:id="rId37"/>
    <p:sldLayoutId id="2147484071" r:id="rId38"/>
    <p:sldLayoutId id="2147484072" r:id="rId39"/>
    <p:sldLayoutId id="2147484073" r:id="rId40"/>
    <p:sldLayoutId id="2147484074" r:id="rId41"/>
    <p:sldLayoutId id="2147484075" r:id="rId42"/>
    <p:sldLayoutId id="2147484076" r:id="rId43"/>
    <p:sldLayoutId id="2147484077" r:id="rId44"/>
    <p:sldLayoutId id="2147484078" r:id="rId45"/>
    <p:sldLayoutId id="2147484079" r:id="rId46"/>
    <p:sldLayoutId id="2147484080" r:id="rId47"/>
    <p:sldLayoutId id="2147484081" r:id="rId48"/>
    <p:sldLayoutId id="2147484082" r:id="rId49"/>
    <p:sldLayoutId id="2147484083" r:id="rId50"/>
    <p:sldLayoutId id="2147484084" r:id="rId51"/>
    <p:sldLayoutId id="2147484085" r:id="rId52"/>
    <p:sldLayoutId id="2147484086" r:id="rId53"/>
    <p:sldLayoutId id="2147484087" r:id="rId54"/>
    <p:sldLayoutId id="2147484088" r:id="rId55"/>
    <p:sldLayoutId id="2147484089" r:id="rId56"/>
    <p:sldLayoutId id="2147484090" r:id="rId57"/>
    <p:sldLayoutId id="2147484092" r:id="rId58"/>
    <p:sldLayoutId id="2147484093" r:id="rId59"/>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126" rtl="0" eaLnBrk="1" latinLnBrk="0" hangingPunct="1">
        <a:lnSpc>
          <a:spcPct val="100000"/>
        </a:lnSpc>
        <a:spcBef>
          <a:spcPct val="0"/>
        </a:spcBef>
        <a:buNone/>
        <a:defRPr sz="3199" b="1" kern="1200">
          <a:solidFill>
            <a:schemeClr val="bg1"/>
          </a:solidFill>
          <a:latin typeface="+mj-lt"/>
          <a:ea typeface="+mj-ea"/>
          <a:cs typeface="+mj-cs"/>
        </a:defRPr>
      </a:lvl1pPr>
    </p:titleStyle>
    <p:bodyStyle>
      <a:lvl1pPr marL="228531" indent="-228531" algn="l" defTabSz="914126" rtl="0" eaLnBrk="1" latinLnBrk="0" hangingPunct="1">
        <a:lnSpc>
          <a:spcPct val="100000"/>
        </a:lnSpc>
        <a:spcBef>
          <a:spcPts val="400"/>
        </a:spcBef>
        <a:spcAft>
          <a:spcPts val="600"/>
        </a:spcAft>
        <a:buFont typeface="Arial" panose="020B0604020202020204" pitchFamily="34" charset="0"/>
        <a:buChar char="•"/>
        <a:defRPr sz="1799" b="0" kern="1200">
          <a:solidFill>
            <a:schemeClr val="bg1"/>
          </a:solidFill>
          <a:latin typeface="+mn-lt"/>
          <a:ea typeface="+mn-ea"/>
          <a:cs typeface="+mn-cs"/>
        </a:defRPr>
      </a:lvl1pPr>
      <a:lvl2pPr marL="517370" indent="-233293"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2pPr>
      <a:lvl3pPr marL="799860" indent="-226945"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3pPr>
      <a:lvl4pPr marL="1083938" indent="-226945"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4pPr>
      <a:lvl5pPr marL="1374363" indent="-233293"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2"/>
        </a:solid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5"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8" y="1661396"/>
            <a:ext cx="11191626"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55" cstate="hqprint">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pic>
        <p:nvPicPr>
          <p:cNvPr id="16" name="Picture 15">
            <a:extLst>
              <a:ext uri="{FF2B5EF4-FFF2-40B4-BE49-F238E27FC236}">
                <a16:creationId xmlns:a16="http://schemas.microsoft.com/office/drawing/2014/main" id="{44E75EA1-017C-44DD-90AE-7A57F7A9A66C}"/>
              </a:ext>
            </a:extLst>
          </p:cNvPr>
          <p:cNvPicPr>
            <a:picLocks noChangeAspect="1"/>
          </p:cNvPicPr>
          <p:nvPr userDrawn="1"/>
        </p:nvPicPr>
        <p:blipFill>
          <a:blip r:embed="rId56" cstate="hqprint">
            <a:extLst>
              <a:ext uri="{28A0092B-C50C-407E-A947-70E740481C1C}">
                <a14:useLocalDpi xmlns:a14="http://schemas.microsoft.com/office/drawing/2010/main"/>
              </a:ext>
            </a:extLst>
          </a:blip>
          <a:srcRect/>
          <a:stretch/>
        </p:blipFill>
        <p:spPr bwMode="invGray">
          <a:xfrm>
            <a:off x="478498" y="6354439"/>
            <a:ext cx="980844"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bwMode="gray">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Tree>
    <p:extLst>
      <p:ext uri="{BB962C8B-B14F-4D97-AF65-F5344CB8AC3E}">
        <p14:creationId xmlns:p14="http://schemas.microsoft.com/office/powerpoint/2010/main" val="3564373425"/>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 id="2147484137" r:id="rId43"/>
    <p:sldLayoutId id="2147484138" r:id="rId44"/>
    <p:sldLayoutId id="2147484139" r:id="rId45"/>
    <p:sldLayoutId id="2147484140" r:id="rId46"/>
    <p:sldLayoutId id="2147484141" r:id="rId47"/>
    <p:sldLayoutId id="2147484142" r:id="rId48"/>
    <p:sldLayoutId id="2147484143" r:id="rId49"/>
    <p:sldLayoutId id="2147484144" r:id="rId50"/>
    <p:sldLayoutId id="2147484145" r:id="rId51"/>
    <p:sldLayoutId id="2147484146" r:id="rId52"/>
    <p:sldLayoutId id="2147484147" r:id="rId53"/>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bg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2"/>
        </a:solid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chemeClr val="bg1"/>
                </a:solidFill>
              </a:rPr>
              <a:t>© 2022 ServiceNow, Inc. All Rights Reserved.</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5"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8" y="1661396"/>
            <a:ext cx="11191626"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57" cstate="hqprint">
            <a:extLst>
              <a:ext uri="{28A0092B-C50C-407E-A947-70E740481C1C}">
                <a14:useLocalDpi xmlns:a14="http://schemas.microsoft.com/office/drawing/2010/main"/>
              </a:ext>
            </a:extLst>
          </a:blip>
          <a:stretch>
            <a:fillRect/>
          </a:stretch>
        </p:blipFill>
        <p:spPr>
          <a:xfrm>
            <a:off x="1" y="893"/>
            <a:ext cx="12192000" cy="6856214"/>
          </a:xfrm>
          <a:prstGeom prst="rect">
            <a:avLst/>
          </a:prstGeom>
        </p:spPr>
      </p:pic>
      <p:pic>
        <p:nvPicPr>
          <p:cNvPr id="16" name="Picture 15">
            <a:extLst>
              <a:ext uri="{FF2B5EF4-FFF2-40B4-BE49-F238E27FC236}">
                <a16:creationId xmlns:a16="http://schemas.microsoft.com/office/drawing/2014/main" id="{44E75EA1-017C-44DD-90AE-7A57F7A9A66C}"/>
              </a:ext>
            </a:extLst>
          </p:cNvPr>
          <p:cNvPicPr>
            <a:picLocks noChangeAspect="1"/>
          </p:cNvPicPr>
          <p:nvPr userDrawn="1"/>
        </p:nvPicPr>
        <p:blipFill>
          <a:blip r:embed="rId58" cstate="hqprint">
            <a:extLst>
              <a:ext uri="{28A0092B-C50C-407E-A947-70E740481C1C}">
                <a14:useLocalDpi xmlns:a14="http://schemas.microsoft.com/office/drawing/2010/main"/>
              </a:ext>
            </a:extLst>
          </a:blip>
          <a:srcRect/>
          <a:stretch/>
        </p:blipFill>
        <p:spPr bwMode="invGray">
          <a:xfrm>
            <a:off x="478498" y="6354439"/>
            <a:ext cx="980844"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bwMode="gray">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spTree>
    <p:extLst>
      <p:ext uri="{BB962C8B-B14F-4D97-AF65-F5344CB8AC3E}">
        <p14:creationId xmlns:p14="http://schemas.microsoft.com/office/powerpoint/2010/main" val="1843064721"/>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 id="2147484168" r:id="rId18"/>
    <p:sldLayoutId id="2147484169" r:id="rId19"/>
    <p:sldLayoutId id="2147484170" r:id="rId20"/>
    <p:sldLayoutId id="2147484171" r:id="rId21"/>
    <p:sldLayoutId id="2147484172" r:id="rId22"/>
    <p:sldLayoutId id="2147484173" r:id="rId23"/>
    <p:sldLayoutId id="2147484174" r:id="rId24"/>
    <p:sldLayoutId id="2147484175" r:id="rId25"/>
    <p:sldLayoutId id="2147484176" r:id="rId26"/>
    <p:sldLayoutId id="2147484177" r:id="rId27"/>
    <p:sldLayoutId id="2147484178" r:id="rId28"/>
    <p:sldLayoutId id="2147484179" r:id="rId29"/>
    <p:sldLayoutId id="2147484180" r:id="rId30"/>
    <p:sldLayoutId id="2147484181" r:id="rId31"/>
    <p:sldLayoutId id="2147484182" r:id="rId32"/>
    <p:sldLayoutId id="2147484183" r:id="rId33"/>
    <p:sldLayoutId id="2147484184" r:id="rId34"/>
    <p:sldLayoutId id="2147484185" r:id="rId35"/>
    <p:sldLayoutId id="2147484186" r:id="rId36"/>
    <p:sldLayoutId id="2147484187" r:id="rId37"/>
    <p:sldLayoutId id="2147484188" r:id="rId38"/>
    <p:sldLayoutId id="2147484189" r:id="rId39"/>
    <p:sldLayoutId id="2147484190" r:id="rId40"/>
    <p:sldLayoutId id="2147484191" r:id="rId41"/>
    <p:sldLayoutId id="2147484192" r:id="rId42"/>
    <p:sldLayoutId id="2147484193" r:id="rId43"/>
    <p:sldLayoutId id="2147484194" r:id="rId44"/>
    <p:sldLayoutId id="2147484195" r:id="rId45"/>
    <p:sldLayoutId id="2147484196" r:id="rId46"/>
    <p:sldLayoutId id="2147484197" r:id="rId47"/>
    <p:sldLayoutId id="2147484198" r:id="rId48"/>
    <p:sldLayoutId id="2147484199" r:id="rId49"/>
    <p:sldLayoutId id="2147484200" r:id="rId50"/>
    <p:sldLayoutId id="2147484201" r:id="rId51"/>
    <p:sldLayoutId id="2147484202" r:id="rId52"/>
    <p:sldLayoutId id="2147484203" r:id="rId53"/>
    <p:sldLayoutId id="2147484204" r:id="rId54"/>
    <p:sldLayoutId id="2147484205" r:id="rId55"/>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bg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2F175544-8AC5-46E7-95F8-B79A5C5190E1}"/>
              </a:ext>
            </a:extLst>
          </p:cNvPr>
          <p:cNvSpPr txBox="1">
            <a:spLocks/>
          </p:cNvSpPr>
          <p:nvPr userDrawn="1"/>
        </p:nvSpPr>
        <p:spPr>
          <a:xfrm>
            <a:off x="7940458" y="6408532"/>
            <a:ext cx="3092415" cy="214746"/>
          </a:xfrm>
          <a:prstGeom prst="rect">
            <a:avLst/>
          </a:prstGeom>
        </p:spPr>
        <p:txBody>
          <a:bodyPr vert="horz" lIns="91440" tIns="45720" rIns="91440" bIns="45720" rtlCol="0" anchor="ctr"/>
          <a:lstStyle>
            <a:defPPr>
              <a:defRPr lang="en-US"/>
            </a:defPPr>
            <a:lvl1pPr algn="r">
              <a:defRPr sz="600"/>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lvl="0"/>
            <a:r>
              <a:rPr lang="en-US" sz="800">
                <a:solidFill>
                  <a:srgbClr val="000000"/>
                </a:solidFill>
              </a:rPr>
              <a:t>© 2024 ANSR, Inc. All Rights Reserved. Confidential.</a:t>
            </a:r>
          </a:p>
        </p:txBody>
      </p:sp>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1"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tx1"/>
                </a:solidFill>
                <a:latin typeface="+mn-lt"/>
                <a:ea typeface="+mn-ea"/>
                <a:cs typeface="+mn-cs"/>
              </a:rPr>
              <a:pPr algn="r"/>
              <a:t>‹#›</a:t>
            </a:fld>
            <a:endParaRPr lang="en-US" sz="800" b="0" kern="1200">
              <a:solidFill>
                <a:schemeClr val="tx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5"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8" y="1661395"/>
            <a:ext cx="11191626"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55"/>
          <a:stretch>
            <a:fillRect/>
          </a:stretch>
        </p:blipFill>
        <p:spPr>
          <a:xfrm>
            <a:off x="1" y="893"/>
            <a:ext cx="12192000" cy="685621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a:xfrm>
            <a:off x="12098314" y="0"/>
            <a:ext cx="936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err="1"/>
          </a:p>
        </p:txBody>
      </p:sp>
      <p:pic>
        <p:nvPicPr>
          <p:cNvPr id="4" name="Graphic 3">
            <a:extLst>
              <a:ext uri="{FF2B5EF4-FFF2-40B4-BE49-F238E27FC236}">
                <a16:creationId xmlns:a16="http://schemas.microsoft.com/office/drawing/2014/main" id="{C9D00BA0-39A3-9F80-9885-B08B2B93A887}"/>
              </a:ext>
            </a:extLst>
          </p:cNvPr>
          <p:cNvPicPr>
            <a:picLocks noChangeAspect="1"/>
          </p:cNvPicPr>
          <p:nvPr userDrawn="1"/>
        </p:nvPicPr>
        <p:blipFill rotWithShape="1">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rcRect l="39853" t="32864" r="40191" b="32292"/>
          <a:stretch/>
        </p:blipFill>
        <p:spPr>
          <a:xfrm>
            <a:off x="634777" y="6371537"/>
            <a:ext cx="297847" cy="312032"/>
          </a:xfrm>
          <a:prstGeom prst="rect">
            <a:avLst/>
          </a:prstGeom>
        </p:spPr>
      </p:pic>
    </p:spTree>
    <p:extLst>
      <p:ext uri="{BB962C8B-B14F-4D97-AF65-F5344CB8AC3E}">
        <p14:creationId xmlns:p14="http://schemas.microsoft.com/office/powerpoint/2010/main" val="3337087271"/>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4225" r:id="rId17"/>
    <p:sldLayoutId id="2147484226" r:id="rId18"/>
    <p:sldLayoutId id="2147484227" r:id="rId19"/>
    <p:sldLayoutId id="2147484228" r:id="rId20"/>
    <p:sldLayoutId id="2147484229" r:id="rId21"/>
    <p:sldLayoutId id="2147484230" r:id="rId22"/>
    <p:sldLayoutId id="2147484231" r:id="rId23"/>
    <p:sldLayoutId id="2147484232" r:id="rId24"/>
    <p:sldLayoutId id="2147484233" r:id="rId25"/>
    <p:sldLayoutId id="2147484234" r:id="rId26"/>
    <p:sldLayoutId id="2147484235" r:id="rId27"/>
    <p:sldLayoutId id="2147484236" r:id="rId28"/>
    <p:sldLayoutId id="2147484237" r:id="rId29"/>
    <p:sldLayoutId id="2147484238" r:id="rId30"/>
    <p:sldLayoutId id="2147484239" r:id="rId31"/>
    <p:sldLayoutId id="2147484240" r:id="rId32"/>
    <p:sldLayoutId id="2147484241" r:id="rId33"/>
    <p:sldLayoutId id="2147484242" r:id="rId34"/>
    <p:sldLayoutId id="2147484243" r:id="rId35"/>
    <p:sldLayoutId id="2147484244" r:id="rId36"/>
    <p:sldLayoutId id="2147484245" r:id="rId37"/>
    <p:sldLayoutId id="2147484246" r:id="rId38"/>
    <p:sldLayoutId id="2147484247" r:id="rId39"/>
    <p:sldLayoutId id="2147484248" r:id="rId40"/>
    <p:sldLayoutId id="2147484249" r:id="rId41"/>
    <p:sldLayoutId id="2147484250" r:id="rId42"/>
    <p:sldLayoutId id="2147484251" r:id="rId43"/>
    <p:sldLayoutId id="2147484252" r:id="rId44"/>
    <p:sldLayoutId id="2147484253" r:id="rId45"/>
    <p:sldLayoutId id="2147484254" r:id="rId46"/>
    <p:sldLayoutId id="2147484255" r:id="rId47"/>
    <p:sldLayoutId id="2147484256" r:id="rId48"/>
    <p:sldLayoutId id="2147484257" r:id="rId49"/>
    <p:sldLayoutId id="2147484258" r:id="rId50"/>
    <p:sldLayoutId id="2147484259" r:id="rId51"/>
    <p:sldLayoutId id="2147484260" r:id="rId52"/>
    <p:sldLayoutId id="2147484261" r:id="rId53"/>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600"/>
        </a:spcAft>
        <a:buFont typeface="Arial" panose="020B0604020202020204" pitchFamily="34" charset="0"/>
        <a:buChar char="•"/>
        <a:defRPr sz="1800" b="0" kern="1200">
          <a:solidFill>
            <a:schemeClr val="tx1"/>
          </a:solidFill>
          <a:latin typeface="+mn-lt"/>
          <a:ea typeface="+mn-ea"/>
          <a:cs typeface="+mn-cs"/>
        </a:defRPr>
      </a:lvl1pPr>
      <a:lvl2pPr marL="51752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2pPr>
      <a:lvl3pPr marL="800100"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3pPr>
      <a:lvl4pPr marL="1084263" indent="-22701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4pPr>
      <a:lvl5pPr marL="1374775" indent="-233363" algn="l" defTabSz="914400" rtl="0" eaLnBrk="1" latinLnBrk="0" hangingPunct="1">
        <a:lnSpc>
          <a:spcPct val="100000"/>
        </a:lnSpc>
        <a:spcBef>
          <a:spcPts val="400"/>
        </a:spcBef>
        <a:spcAft>
          <a:spcPts val="600"/>
        </a:spcAft>
        <a:buFont typeface="Century Gothic" panose="020B0502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2"/>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CC75FE45-E9AF-4DC4-84DB-E3C2A4B2FFFE}"/>
              </a:ext>
            </a:extLst>
          </p:cNvPr>
          <p:cNvSpPr txBox="1">
            <a:spLocks/>
          </p:cNvSpPr>
          <p:nvPr userDrawn="1"/>
        </p:nvSpPr>
        <p:spPr>
          <a:xfrm>
            <a:off x="11060872" y="6413253"/>
            <a:ext cx="667875" cy="228600"/>
          </a:xfrm>
          <a:prstGeom prst="rect">
            <a:avLst/>
          </a:prstGeom>
        </p:spPr>
        <p:txBody>
          <a:bodyPr/>
          <a:ls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a:lstStyle>
          <a:p>
            <a:pPr algn="r"/>
            <a:fld id="{A9B9714D-1B27-0B43-A9CC-9EF2921F49DC}" type="slidenum">
              <a:rPr lang="en-US" sz="800" b="0" kern="1200" smtClean="0">
                <a:solidFill>
                  <a:schemeClr val="bg1"/>
                </a:solidFill>
                <a:latin typeface="+mn-lt"/>
                <a:ea typeface="+mn-ea"/>
                <a:cs typeface="+mn-cs"/>
              </a:rPr>
              <a:pPr algn="r"/>
              <a:t>‹#›</a:t>
            </a:fld>
            <a:endParaRPr lang="en-US" sz="800" b="0" kern="1200">
              <a:solidFill>
                <a:schemeClr val="bg1"/>
              </a:solidFill>
              <a:latin typeface="+mn-lt"/>
              <a:ea typeface="+mn-ea"/>
              <a:cs typeface="+mn-cs"/>
            </a:endParaRPr>
          </a:p>
        </p:txBody>
      </p:sp>
      <p:sp>
        <p:nvSpPr>
          <p:cNvPr id="2" name="Title Placeholder 1">
            <a:extLst>
              <a:ext uri="{FF2B5EF4-FFF2-40B4-BE49-F238E27FC236}">
                <a16:creationId xmlns:a16="http://schemas.microsoft.com/office/drawing/2014/main" id="{3D9BDB30-A827-7C46-A7B6-E25C62B40224}"/>
              </a:ext>
            </a:extLst>
          </p:cNvPr>
          <p:cNvSpPr>
            <a:spLocks noGrp="1"/>
          </p:cNvSpPr>
          <p:nvPr>
            <p:ph type="title"/>
          </p:nvPr>
        </p:nvSpPr>
        <p:spPr>
          <a:xfrm>
            <a:off x="449369" y="311377"/>
            <a:ext cx="11191626" cy="119588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618F93C-99A7-3249-8F96-D441C75B6275}"/>
              </a:ext>
            </a:extLst>
          </p:cNvPr>
          <p:cNvSpPr>
            <a:spLocks noGrp="1"/>
          </p:cNvSpPr>
          <p:nvPr>
            <p:ph type="body" idx="1"/>
          </p:nvPr>
        </p:nvSpPr>
        <p:spPr>
          <a:xfrm>
            <a:off x="449369" y="1661396"/>
            <a:ext cx="11191627" cy="418528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pic>
        <p:nvPicPr>
          <p:cNvPr id="8" name="Picture 7" hidden="1">
            <a:extLst>
              <a:ext uri="{FF2B5EF4-FFF2-40B4-BE49-F238E27FC236}">
                <a16:creationId xmlns:a16="http://schemas.microsoft.com/office/drawing/2014/main" id="{E3009A53-5C82-1B4C-B54B-B295D535267E}"/>
              </a:ext>
            </a:extLst>
          </p:cNvPr>
          <p:cNvPicPr>
            <a:picLocks noChangeAspect="1"/>
          </p:cNvPicPr>
          <p:nvPr userDrawn="1"/>
        </p:nvPicPr>
        <p:blipFill>
          <a:blip r:embed="rId62"/>
          <a:stretch>
            <a:fillRect/>
          </a:stretch>
        </p:blipFill>
        <p:spPr>
          <a:xfrm>
            <a:off x="2" y="893"/>
            <a:ext cx="12192000" cy="6856214"/>
          </a:xfrm>
          <a:prstGeom prst="rect">
            <a:avLst/>
          </a:prstGeom>
        </p:spPr>
      </p:pic>
      <p:pic>
        <p:nvPicPr>
          <p:cNvPr id="16" name="Picture 15">
            <a:extLst>
              <a:ext uri="{FF2B5EF4-FFF2-40B4-BE49-F238E27FC236}">
                <a16:creationId xmlns:a16="http://schemas.microsoft.com/office/drawing/2014/main" id="{44E75EA1-017C-44DD-90AE-7A57F7A9A66C}"/>
              </a:ext>
            </a:extLst>
          </p:cNvPr>
          <p:cNvPicPr>
            <a:picLocks noChangeAspect="1"/>
          </p:cNvPicPr>
          <p:nvPr userDrawn="1"/>
        </p:nvPicPr>
        <p:blipFill>
          <a:blip r:embed="rId63"/>
          <a:srcRect/>
          <a:stretch/>
        </p:blipFill>
        <p:spPr bwMode="invGray">
          <a:xfrm>
            <a:off x="478499" y="6354439"/>
            <a:ext cx="980845" cy="282164"/>
          </a:xfrm>
          <a:prstGeom prst="rect">
            <a:avLst/>
          </a:prstGeom>
        </p:spPr>
      </p:pic>
      <p:sp>
        <p:nvSpPr>
          <p:cNvPr id="18" name="Rectangle 17">
            <a:extLst>
              <a:ext uri="{FF2B5EF4-FFF2-40B4-BE49-F238E27FC236}">
                <a16:creationId xmlns:a16="http://schemas.microsoft.com/office/drawing/2014/main" id="{C64EBFCA-8F87-422E-9B5C-D74D736DA29D}"/>
              </a:ext>
            </a:extLst>
          </p:cNvPr>
          <p:cNvSpPr/>
          <p:nvPr userDrawn="1"/>
        </p:nvSpPr>
        <p:spPr bwMode="gray">
          <a:xfrm>
            <a:off x="12098315" y="0"/>
            <a:ext cx="9368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399" err="1"/>
          </a:p>
        </p:txBody>
      </p:sp>
    </p:spTree>
    <p:extLst>
      <p:ext uri="{BB962C8B-B14F-4D97-AF65-F5344CB8AC3E}">
        <p14:creationId xmlns:p14="http://schemas.microsoft.com/office/powerpoint/2010/main" val="78966283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 id="2147484289" r:id="rId24"/>
    <p:sldLayoutId id="2147484290" r:id="rId25"/>
    <p:sldLayoutId id="2147484291" r:id="rId26"/>
    <p:sldLayoutId id="2147484292" r:id="rId27"/>
    <p:sldLayoutId id="2147484293" r:id="rId28"/>
    <p:sldLayoutId id="2147484294" r:id="rId29"/>
    <p:sldLayoutId id="2147484295" r:id="rId30"/>
    <p:sldLayoutId id="2147484296" r:id="rId31"/>
    <p:sldLayoutId id="2147484297" r:id="rId32"/>
    <p:sldLayoutId id="2147484298" r:id="rId33"/>
    <p:sldLayoutId id="2147484299" r:id="rId34"/>
    <p:sldLayoutId id="2147484300" r:id="rId35"/>
    <p:sldLayoutId id="2147484301" r:id="rId36"/>
    <p:sldLayoutId id="2147484302" r:id="rId37"/>
    <p:sldLayoutId id="2147484303" r:id="rId38"/>
    <p:sldLayoutId id="2147484304" r:id="rId39"/>
    <p:sldLayoutId id="2147484305" r:id="rId40"/>
    <p:sldLayoutId id="2147484306" r:id="rId41"/>
    <p:sldLayoutId id="2147484307" r:id="rId42"/>
    <p:sldLayoutId id="2147484308" r:id="rId43"/>
    <p:sldLayoutId id="2147484309" r:id="rId44"/>
    <p:sldLayoutId id="2147484310" r:id="rId45"/>
    <p:sldLayoutId id="2147484311" r:id="rId46"/>
    <p:sldLayoutId id="2147484312" r:id="rId47"/>
    <p:sldLayoutId id="2147484313" r:id="rId48"/>
    <p:sldLayoutId id="2147484314" r:id="rId49"/>
    <p:sldLayoutId id="2147484315" r:id="rId50"/>
    <p:sldLayoutId id="2147484316" r:id="rId51"/>
    <p:sldLayoutId id="2147484317" r:id="rId52"/>
    <p:sldLayoutId id="2147484318" r:id="rId53"/>
    <p:sldLayoutId id="2147484319" r:id="rId54"/>
    <p:sldLayoutId id="2147484320" r:id="rId55"/>
    <p:sldLayoutId id="2147484321" r:id="rId56"/>
    <p:sldLayoutId id="2147484322" r:id="rId57"/>
    <p:sldLayoutId id="2147484324" r:id="rId58"/>
    <p:sldLayoutId id="2147484325" r:id="rId59"/>
    <p:sldLayoutId id="2147484327" r:id="rId60"/>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sldNum="0" hdr="0" ftr="0" dt="0"/>
  <p:txStyles>
    <p:titleStyle>
      <a:lvl1pPr algn="l" defTabSz="914126" rtl="0" eaLnBrk="1" latinLnBrk="0" hangingPunct="1">
        <a:lnSpc>
          <a:spcPct val="100000"/>
        </a:lnSpc>
        <a:spcBef>
          <a:spcPct val="0"/>
        </a:spcBef>
        <a:buNone/>
        <a:defRPr sz="3199" b="1" kern="1200">
          <a:solidFill>
            <a:schemeClr val="bg1"/>
          </a:solidFill>
          <a:latin typeface="+mj-lt"/>
          <a:ea typeface="+mj-ea"/>
          <a:cs typeface="+mj-cs"/>
        </a:defRPr>
      </a:lvl1pPr>
    </p:titleStyle>
    <p:bodyStyle>
      <a:lvl1pPr marL="228531" indent="-228531" algn="l" defTabSz="914126" rtl="0" eaLnBrk="1" latinLnBrk="0" hangingPunct="1">
        <a:lnSpc>
          <a:spcPct val="100000"/>
        </a:lnSpc>
        <a:spcBef>
          <a:spcPts val="400"/>
        </a:spcBef>
        <a:spcAft>
          <a:spcPts val="600"/>
        </a:spcAft>
        <a:buFont typeface="Arial" panose="020B0604020202020204" pitchFamily="34" charset="0"/>
        <a:buChar char="•"/>
        <a:defRPr sz="1799" b="0" kern="1200">
          <a:solidFill>
            <a:schemeClr val="bg1"/>
          </a:solidFill>
          <a:latin typeface="+mn-lt"/>
          <a:ea typeface="+mn-ea"/>
          <a:cs typeface="+mn-cs"/>
        </a:defRPr>
      </a:lvl1pPr>
      <a:lvl2pPr marL="517370" indent="-233293"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2pPr>
      <a:lvl3pPr marL="799860" indent="-226945"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3pPr>
      <a:lvl4pPr marL="1083938" indent="-226945"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4pPr>
      <a:lvl5pPr marL="1374363" indent="-233293" algn="l" defTabSz="914126" rtl="0" eaLnBrk="1" latinLnBrk="0" hangingPunct="1">
        <a:lnSpc>
          <a:spcPct val="100000"/>
        </a:lnSpc>
        <a:spcBef>
          <a:spcPts val="400"/>
        </a:spcBef>
        <a:spcAft>
          <a:spcPts val="600"/>
        </a:spcAft>
        <a:buFont typeface="Century Gothic" panose="020B0502020202020204" pitchFamily="34" charset="0"/>
        <a:buChar char="–"/>
        <a:defRPr sz="17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4">
          <p15:clr>
            <a:srgbClr val="F26B43"/>
          </p15:clr>
        </p15:guide>
        <p15:guide id="3" orient="horz" pos="2246">
          <p15:clr>
            <a:srgbClr val="F26B43"/>
          </p15:clr>
        </p15:guide>
        <p15:guide id="4" pos="344">
          <p15:clr>
            <a:srgbClr val="F26B43"/>
          </p15:clr>
        </p15:guide>
        <p15:guide id="5" pos="699">
          <p15:clr>
            <a:srgbClr val="F26B43"/>
          </p15:clr>
        </p15:guide>
        <p15:guide id="6" pos="784">
          <p15:clr>
            <a:srgbClr val="F26B43"/>
          </p15:clr>
        </p15:guide>
        <p15:guide id="7" pos="1143">
          <p15:clr>
            <a:srgbClr val="F26B43"/>
          </p15:clr>
        </p15:guide>
        <p15:guide id="8" pos="1228">
          <p15:clr>
            <a:srgbClr val="F26B43"/>
          </p15:clr>
        </p15:guide>
        <p15:guide id="9" pos="1585">
          <p15:clr>
            <a:srgbClr val="F26B43"/>
          </p15:clr>
        </p15:guide>
        <p15:guide id="10" pos="1668">
          <p15:clr>
            <a:srgbClr val="F26B43"/>
          </p15:clr>
        </p15:guide>
        <p15:guide id="11" pos="2027">
          <p15:clr>
            <a:srgbClr val="F26B43"/>
          </p15:clr>
        </p15:guide>
        <p15:guide id="12" pos="2112">
          <p15:clr>
            <a:srgbClr val="F26B43"/>
          </p15:clr>
        </p15:guide>
        <p15:guide id="14" pos="2468">
          <p15:clr>
            <a:srgbClr val="F26B43"/>
          </p15:clr>
        </p15:guide>
        <p15:guide id="15" pos="2554">
          <p15:clr>
            <a:srgbClr val="F26B43"/>
          </p15:clr>
        </p15:guide>
        <p15:guide id="16" pos="2909">
          <p15:clr>
            <a:srgbClr val="F26B43"/>
          </p15:clr>
        </p15:guide>
        <p15:guide id="17" pos="2995">
          <p15:clr>
            <a:srgbClr val="F26B43"/>
          </p15:clr>
        </p15:guide>
        <p15:guide id="18" pos="3352">
          <p15:clr>
            <a:srgbClr val="F26B43"/>
          </p15:clr>
        </p15:guide>
        <p15:guide id="19" pos="3437">
          <p15:clr>
            <a:srgbClr val="F26B43"/>
          </p15:clr>
        </p15:guide>
        <p15:guide id="20" pos="3794">
          <p15:clr>
            <a:srgbClr val="F26B43"/>
          </p15:clr>
        </p15:guide>
        <p15:guide id="21" pos="3879">
          <p15:clr>
            <a:srgbClr val="F26B43"/>
          </p15:clr>
        </p15:guide>
        <p15:guide id="22" pos="4235">
          <p15:clr>
            <a:srgbClr val="F26B43"/>
          </p15:clr>
        </p15:guide>
        <p15:guide id="23" pos="4320">
          <p15:clr>
            <a:srgbClr val="F26B43"/>
          </p15:clr>
        </p15:guide>
        <p15:guide id="24" pos="4677">
          <p15:clr>
            <a:srgbClr val="F26B43"/>
          </p15:clr>
        </p15:guide>
        <p15:guide id="25" pos="4763">
          <p15:clr>
            <a:srgbClr val="F26B43"/>
          </p15:clr>
        </p15:guide>
        <p15:guide id="26" pos="5119">
          <p15:clr>
            <a:srgbClr val="F26B43"/>
          </p15:clr>
        </p15:guide>
        <p15:guide id="27" pos="5205">
          <p15:clr>
            <a:srgbClr val="F26B43"/>
          </p15:clr>
        </p15:guide>
        <p15:guide id="28" pos="5563">
          <p15:clr>
            <a:srgbClr val="F26B43"/>
          </p15:clr>
        </p15:guide>
        <p15:guide id="29" pos="5647">
          <p15:clr>
            <a:srgbClr val="F26B43"/>
          </p15:clr>
        </p15:guide>
        <p15:guide id="30" pos="6531">
          <p15:clr>
            <a:srgbClr val="F26B43"/>
          </p15:clr>
        </p15:guide>
        <p15:guide id="31" pos="6887">
          <p15:clr>
            <a:srgbClr val="F26B43"/>
          </p15:clr>
        </p15:guide>
        <p15:guide id="32" pos="6973">
          <p15:clr>
            <a:srgbClr val="F26B43"/>
          </p15:clr>
        </p15:guide>
        <p15:guide id="33" pos="7331">
          <p15:clr>
            <a:srgbClr val="F26B43"/>
          </p15:clr>
        </p15:guide>
        <p15:guide id="36" pos="6003">
          <p15:clr>
            <a:srgbClr val="F26B43"/>
          </p15:clr>
        </p15:guide>
        <p15:guide id="37" pos="6088">
          <p15:clr>
            <a:srgbClr val="F26B43"/>
          </p15:clr>
        </p15:guide>
        <p15:guide id="38" pos="6447">
          <p15:clr>
            <a:srgbClr val="F26B43"/>
          </p15:clr>
        </p15:guide>
        <p15:guide id="39" orient="horz" pos="696">
          <p15:clr>
            <a:srgbClr val="F26B43"/>
          </p15:clr>
        </p15:guide>
        <p15:guide id="40" orient="horz" pos="288">
          <p15:clr>
            <a:srgbClr val="F26B43"/>
          </p15:clr>
        </p15:guide>
        <p15:guide id="41" orient="horz" pos="600">
          <p15:clr>
            <a:srgbClr val="F26B43"/>
          </p15:clr>
        </p15:guide>
        <p15:guide id="42" orient="horz" pos="1018">
          <p15:clr>
            <a:srgbClr val="F26B43"/>
          </p15:clr>
        </p15:guide>
        <p15:guide id="43" orient="horz" pos="1515">
          <p15:clr>
            <a:srgbClr val="F26B43"/>
          </p15:clr>
        </p15:guide>
        <p15:guide id="44" orient="horz" pos="1106">
          <p15:clr>
            <a:srgbClr val="F26B43"/>
          </p15:clr>
        </p15:guide>
        <p15:guide id="45" orient="horz" pos="1427">
          <p15:clr>
            <a:srgbClr val="F26B43"/>
          </p15:clr>
        </p15:guide>
        <p15:guide id="46" orient="horz" pos="1837">
          <p15:clr>
            <a:srgbClr val="F26B43"/>
          </p15:clr>
        </p15:guide>
        <p15:guide id="47" orient="horz" pos="1920">
          <p15:clr>
            <a:srgbClr val="F26B43"/>
          </p15:clr>
        </p15:guide>
        <p15:guide id="48" orient="horz" pos="2656">
          <p15:clr>
            <a:srgbClr val="F26B43"/>
          </p15:clr>
        </p15:guide>
        <p15:guide id="49" orient="horz" pos="2744">
          <p15:clr>
            <a:srgbClr val="F26B43"/>
          </p15:clr>
        </p15:guide>
        <p15:guide id="50" orient="horz" pos="3065">
          <p15:clr>
            <a:srgbClr val="F26B43"/>
          </p15:clr>
        </p15:guide>
        <p15:guide id="51" orient="horz" pos="3153">
          <p15:clr>
            <a:srgbClr val="F26B43"/>
          </p15:clr>
        </p15:guide>
        <p15:guide id="53" orient="horz" pos="3477">
          <p15:clr>
            <a:srgbClr val="F26B43"/>
          </p15:clr>
        </p15:guide>
        <p15:guide id="54" orient="horz" pos="3562">
          <p15:clr>
            <a:srgbClr val="F26B43"/>
          </p15:clr>
        </p15:guide>
        <p15:guide id="55" orient="horz" pos="4240">
          <p15:clr>
            <a:srgbClr val="F26B43"/>
          </p15:clr>
        </p15:guide>
        <p15:guide id="56" orient="horz" pos="3886">
          <p15:clr>
            <a:srgbClr val="F26B43"/>
          </p15:clr>
        </p15:guide>
        <p15:guide id="59" pos="7619">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E9F94-B6BF-B848-6832-F337564DAAC4}"/>
            </a:ext>
          </a:extLst>
        </p:cNvPr>
        <p:cNvGrpSpPr/>
        <p:nvPr/>
      </p:nvGrpSpPr>
      <p:grpSpPr>
        <a:xfrm>
          <a:off x="0" y="0"/>
          <a:ext cx="0" cy="0"/>
          <a:chOff x="0" y="0"/>
          <a:chExt cx="0" cy="0"/>
        </a:xfrm>
      </p:grpSpPr>
      <p:pic>
        <p:nvPicPr>
          <p:cNvPr id="16" name="Picture 15" descr="A close-up of a city&#10;&#10;AI-generated content may be incorrect.">
            <a:extLst>
              <a:ext uri="{FF2B5EF4-FFF2-40B4-BE49-F238E27FC236}">
                <a16:creationId xmlns:a16="http://schemas.microsoft.com/office/drawing/2014/main" id="{7014477E-0880-B8B2-CFF2-F768E0FFD72E}"/>
              </a:ext>
            </a:extLst>
          </p:cNvPr>
          <p:cNvPicPr>
            <a:picLocks/>
          </p:cNvPicPr>
          <p:nvPr/>
        </p:nvPicPr>
        <p:blipFill>
          <a:blip r:embed="rId2">
            <a:extLst>
              <a:ext uri="{28A0092B-C50C-407E-A947-70E740481C1C}">
                <a14:useLocalDpi xmlns:a14="http://schemas.microsoft.com/office/drawing/2010/main" val="0"/>
              </a:ext>
            </a:extLst>
          </a:blip>
          <a:srcRect t="28692"/>
          <a:stretch>
            <a:fillRect/>
          </a:stretch>
        </p:blipFill>
        <p:spPr>
          <a:xfrm>
            <a:off x="5656584" y="521721"/>
            <a:ext cx="5770107" cy="5814557"/>
          </a:xfrm>
          <a:prstGeom prst="roundRect">
            <a:avLst>
              <a:gd name="adj" fmla="val 4989"/>
            </a:avLst>
          </a:prstGeom>
        </p:spPr>
      </p:pic>
      <p:cxnSp>
        <p:nvCxnSpPr>
          <p:cNvPr id="8" name="Straight Connector 7">
            <a:extLst>
              <a:ext uri="{FF2B5EF4-FFF2-40B4-BE49-F238E27FC236}">
                <a16:creationId xmlns:a16="http://schemas.microsoft.com/office/drawing/2014/main" id="{E63D9BFA-3243-CBFA-CD08-B0A1824797FC}"/>
              </a:ext>
            </a:extLst>
          </p:cNvPr>
          <p:cNvCxnSpPr>
            <a:cxnSpLocks/>
          </p:cNvCxnSpPr>
          <p:nvPr/>
        </p:nvCxnSpPr>
        <p:spPr>
          <a:xfrm>
            <a:off x="-726910" y="672772"/>
            <a:ext cx="2843449" cy="0"/>
          </a:xfrm>
          <a:prstGeom prst="line">
            <a:avLst/>
          </a:prstGeom>
          <a:ln w="3175">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8FA292A-5C17-5558-2755-B022E1237B91}"/>
              </a:ext>
            </a:extLst>
          </p:cNvPr>
          <p:cNvCxnSpPr>
            <a:cxnSpLocks/>
          </p:cNvCxnSpPr>
          <p:nvPr/>
        </p:nvCxnSpPr>
        <p:spPr>
          <a:xfrm>
            <a:off x="694815" y="-1835329"/>
            <a:ext cx="0" cy="4476396"/>
          </a:xfrm>
          <a:prstGeom prst="line">
            <a:avLst/>
          </a:prstGeom>
          <a:ln w="3175">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54135D4-9C31-D695-F8B6-F41C4FAA69CD}"/>
              </a:ext>
            </a:extLst>
          </p:cNvPr>
          <p:cNvCxnSpPr>
            <a:cxnSpLocks/>
          </p:cNvCxnSpPr>
          <p:nvPr/>
        </p:nvCxnSpPr>
        <p:spPr>
          <a:xfrm>
            <a:off x="11591745" y="4853197"/>
            <a:ext cx="0" cy="4476396"/>
          </a:xfrm>
          <a:prstGeom prst="line">
            <a:avLst/>
          </a:prstGeom>
          <a:ln w="3175">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4248F912-7A55-F371-B87D-779E6396F437}"/>
              </a:ext>
            </a:extLst>
          </p:cNvPr>
          <p:cNvSpPr txBox="1">
            <a:spLocks/>
          </p:cNvSpPr>
          <p:nvPr/>
        </p:nvSpPr>
        <p:spPr>
          <a:xfrm>
            <a:off x="701716" y="1836238"/>
            <a:ext cx="4954868" cy="1344636"/>
          </a:xfrm>
          <a:prstGeom prst="rect">
            <a:avLst/>
          </a:prstGeom>
        </p:spPr>
        <p:txBody>
          <a:bodyPr/>
          <a:lstStyle>
            <a:lvl1pPr marL="180000" indent="-180000" algn="l" rtl="0" eaLnBrk="1" fontAlgn="base" hangingPunct="1">
              <a:lnSpc>
                <a:spcPct val="130000"/>
              </a:lnSpc>
              <a:spcBef>
                <a:spcPts val="0"/>
              </a:spcBef>
              <a:spcAft>
                <a:spcPct val="0"/>
              </a:spcAft>
              <a:buClr>
                <a:schemeClr val="tx2"/>
              </a:buClr>
              <a:buChar char="•"/>
              <a:tabLst/>
              <a:defRPr sz="2400">
                <a:solidFill>
                  <a:schemeClr val="tx1"/>
                </a:solidFill>
                <a:latin typeface="+mn-lt"/>
                <a:ea typeface="ＭＳ Ｐゴシック" pitchFamily="34" charset="-128"/>
                <a:cs typeface="Calibri" panose="020F0502020204030204" pitchFamily="34" charset="0"/>
              </a:defRPr>
            </a:lvl1pPr>
            <a:lvl2pPr marL="360000" indent="-180000" algn="l" defTabSz="648000" rtl="0" eaLnBrk="1" fontAlgn="base" hangingPunct="1">
              <a:lnSpc>
                <a:spcPct val="130000"/>
              </a:lnSpc>
              <a:spcBef>
                <a:spcPts val="0"/>
              </a:spcBef>
              <a:spcAft>
                <a:spcPct val="0"/>
              </a:spcAft>
              <a:buClr>
                <a:schemeClr val="tx2"/>
              </a:buClr>
              <a:buFont typeface="Arial" panose="020B0604020202020204" pitchFamily="34" charset="0"/>
              <a:buChar char="•"/>
              <a:tabLst/>
              <a:defRPr sz="2000">
                <a:solidFill>
                  <a:schemeClr val="tx1"/>
                </a:solidFill>
                <a:latin typeface="+mn-lt"/>
                <a:ea typeface="ＭＳ Ｐゴシック" pitchFamily="34" charset="-128"/>
                <a:cs typeface="Arial" pitchFamily="34" charset="0"/>
              </a:defRPr>
            </a:lvl2pPr>
            <a:lvl3pPr marL="540000" marR="0" indent="-180000" algn="l" defTabSz="914400" rtl="0" eaLnBrk="1" fontAlgn="base" latinLnBrk="0" hangingPunct="1">
              <a:lnSpc>
                <a:spcPct val="130000"/>
              </a:lnSpc>
              <a:spcBef>
                <a:spcPts val="0"/>
              </a:spcBef>
              <a:spcAft>
                <a:spcPct val="0"/>
              </a:spcAft>
              <a:buClr>
                <a:schemeClr val="tx2"/>
              </a:buClr>
              <a:buSzTx/>
              <a:buFont typeface="Arial" panose="020B0604020202020204" pitchFamily="34" charset="0"/>
              <a:buChar char="•"/>
              <a:tabLst/>
              <a:defRPr>
                <a:solidFill>
                  <a:schemeClr val="tx1"/>
                </a:solidFill>
                <a:latin typeface="+mn-lt"/>
                <a:ea typeface="Roboto" panose="02000000000000000000" pitchFamily="2" charset="0"/>
                <a:cs typeface="Arial" pitchFamily="34" charset="0"/>
              </a:defRPr>
            </a:lvl3pPr>
            <a:lvl4pPr marL="1600136"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4pPr>
            <a:lvl5pPr marL="2057318"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5pPr>
            <a:lvl6pPr marL="2514499"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6pPr>
            <a:lvl7pPr marL="2971681"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7pPr>
            <a:lvl8pPr marL="3428863"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8pPr>
            <a:lvl9pPr marL="3886045"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9pPr>
          </a:lstStyle>
          <a:p>
            <a:pPr marL="0" indent="0">
              <a:lnSpc>
                <a:spcPct val="100000"/>
              </a:lnSpc>
              <a:buNone/>
            </a:pPr>
            <a:r>
              <a:rPr lang="en-US" sz="4000" kern="0" dirty="0">
                <a:solidFill>
                  <a:srgbClr val="008080"/>
                </a:solidFill>
                <a:latin typeface="Moderat" pitchFamily="2" charset="77"/>
              </a:rPr>
              <a:t>Unlocking Growth Potential in GCCs:</a:t>
            </a:r>
            <a:endParaRPr lang="en-IN" sz="4000" kern="0" dirty="0">
              <a:solidFill>
                <a:srgbClr val="008080"/>
              </a:solidFill>
              <a:latin typeface="Moderat" pitchFamily="2" charset="77"/>
            </a:endParaRPr>
          </a:p>
        </p:txBody>
      </p:sp>
      <p:grpSp>
        <p:nvGrpSpPr>
          <p:cNvPr id="10" name="Group 9">
            <a:extLst>
              <a:ext uri="{FF2B5EF4-FFF2-40B4-BE49-F238E27FC236}">
                <a16:creationId xmlns:a16="http://schemas.microsoft.com/office/drawing/2014/main" id="{FD499C51-6047-EBF6-61C7-4F46F4E717A9}"/>
              </a:ext>
            </a:extLst>
          </p:cNvPr>
          <p:cNvGrpSpPr/>
          <p:nvPr/>
        </p:nvGrpSpPr>
        <p:grpSpPr>
          <a:xfrm>
            <a:off x="837475" y="3429000"/>
            <a:ext cx="720000" cy="0"/>
            <a:chOff x="341716" y="792968"/>
            <a:chExt cx="720000" cy="0"/>
          </a:xfrm>
        </p:grpSpPr>
        <p:cxnSp>
          <p:nvCxnSpPr>
            <p:cNvPr id="12" name="Straight Connector 11">
              <a:extLst>
                <a:ext uri="{FF2B5EF4-FFF2-40B4-BE49-F238E27FC236}">
                  <a16:creationId xmlns:a16="http://schemas.microsoft.com/office/drawing/2014/main" id="{C5295BD7-9EC7-F3F6-F64B-2DF63CC7CF49}"/>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F4E05A9F-171C-7B6F-442D-145BD424B230}"/>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6" name="Text Placeholder 4">
            <a:extLst>
              <a:ext uri="{FF2B5EF4-FFF2-40B4-BE49-F238E27FC236}">
                <a16:creationId xmlns:a16="http://schemas.microsoft.com/office/drawing/2014/main" id="{81873FF6-18E7-495E-3283-82916ECAF710}"/>
              </a:ext>
            </a:extLst>
          </p:cNvPr>
          <p:cNvSpPr txBox="1">
            <a:spLocks/>
          </p:cNvSpPr>
          <p:nvPr/>
        </p:nvSpPr>
        <p:spPr>
          <a:xfrm>
            <a:off x="701716" y="3609954"/>
            <a:ext cx="4954868" cy="984080"/>
          </a:xfrm>
          <a:prstGeom prst="rect">
            <a:avLst/>
          </a:prstGeom>
        </p:spPr>
        <p:txBody>
          <a:bodyPr/>
          <a:lstStyle>
            <a:lvl1pPr marL="180000" indent="-180000" algn="l" rtl="0" eaLnBrk="1" fontAlgn="base" hangingPunct="1">
              <a:lnSpc>
                <a:spcPct val="130000"/>
              </a:lnSpc>
              <a:spcBef>
                <a:spcPts val="0"/>
              </a:spcBef>
              <a:spcAft>
                <a:spcPct val="0"/>
              </a:spcAft>
              <a:buClr>
                <a:schemeClr val="tx2"/>
              </a:buClr>
              <a:buChar char="•"/>
              <a:tabLst/>
              <a:defRPr sz="2400">
                <a:solidFill>
                  <a:schemeClr val="tx1"/>
                </a:solidFill>
                <a:latin typeface="+mn-lt"/>
                <a:ea typeface="ＭＳ Ｐゴシック" pitchFamily="34" charset="-128"/>
                <a:cs typeface="Calibri" panose="020F0502020204030204" pitchFamily="34" charset="0"/>
              </a:defRPr>
            </a:lvl1pPr>
            <a:lvl2pPr marL="360000" indent="-180000" algn="l" defTabSz="648000" rtl="0" eaLnBrk="1" fontAlgn="base" hangingPunct="1">
              <a:lnSpc>
                <a:spcPct val="130000"/>
              </a:lnSpc>
              <a:spcBef>
                <a:spcPts val="0"/>
              </a:spcBef>
              <a:spcAft>
                <a:spcPct val="0"/>
              </a:spcAft>
              <a:buClr>
                <a:schemeClr val="tx2"/>
              </a:buClr>
              <a:buFont typeface="Arial" panose="020B0604020202020204" pitchFamily="34" charset="0"/>
              <a:buChar char="•"/>
              <a:tabLst/>
              <a:defRPr sz="2000">
                <a:solidFill>
                  <a:schemeClr val="tx1"/>
                </a:solidFill>
                <a:latin typeface="+mn-lt"/>
                <a:ea typeface="ＭＳ Ｐゴシック" pitchFamily="34" charset="-128"/>
                <a:cs typeface="Arial" pitchFamily="34" charset="0"/>
              </a:defRPr>
            </a:lvl2pPr>
            <a:lvl3pPr marL="540000" marR="0" indent="-180000" algn="l" defTabSz="914400" rtl="0" eaLnBrk="1" fontAlgn="base" latinLnBrk="0" hangingPunct="1">
              <a:lnSpc>
                <a:spcPct val="130000"/>
              </a:lnSpc>
              <a:spcBef>
                <a:spcPts val="0"/>
              </a:spcBef>
              <a:spcAft>
                <a:spcPct val="0"/>
              </a:spcAft>
              <a:buClr>
                <a:schemeClr val="tx2"/>
              </a:buClr>
              <a:buSzTx/>
              <a:buFont typeface="Arial" panose="020B0604020202020204" pitchFamily="34" charset="0"/>
              <a:buChar char="•"/>
              <a:tabLst/>
              <a:defRPr>
                <a:solidFill>
                  <a:schemeClr val="tx1"/>
                </a:solidFill>
                <a:latin typeface="+mn-lt"/>
                <a:ea typeface="Roboto" panose="02000000000000000000" pitchFamily="2" charset="0"/>
                <a:cs typeface="Arial" pitchFamily="34" charset="0"/>
              </a:defRPr>
            </a:lvl3pPr>
            <a:lvl4pPr marL="1600136"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4pPr>
            <a:lvl5pPr marL="2057318"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5pPr>
            <a:lvl6pPr marL="2514499"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6pPr>
            <a:lvl7pPr marL="2971681"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7pPr>
            <a:lvl8pPr marL="3428863"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8pPr>
            <a:lvl9pPr marL="3886045"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9pPr>
          </a:lstStyle>
          <a:p>
            <a:pPr marL="0" indent="0">
              <a:lnSpc>
                <a:spcPct val="100000"/>
              </a:lnSpc>
              <a:buNone/>
            </a:pPr>
            <a:r>
              <a:rPr lang="en-US" sz="2800" kern="0" dirty="0">
                <a:solidFill>
                  <a:schemeClr val="accent6">
                    <a:lumMod val="85000"/>
                    <a:lumOff val="15000"/>
                  </a:schemeClr>
                </a:solidFill>
                <a:latin typeface="Moderat" pitchFamily="2" charset="77"/>
              </a:rPr>
              <a:t>The Role of Funding and Investment Incentives</a:t>
            </a:r>
            <a:endParaRPr lang="en-IN" sz="2800" kern="0" dirty="0">
              <a:solidFill>
                <a:schemeClr val="accent6">
                  <a:lumMod val="85000"/>
                  <a:lumOff val="15000"/>
                </a:schemeClr>
              </a:solidFill>
              <a:latin typeface="Moderat" pitchFamily="2" charset="77"/>
            </a:endParaRPr>
          </a:p>
        </p:txBody>
      </p:sp>
    </p:spTree>
    <p:extLst>
      <p:ext uri="{BB962C8B-B14F-4D97-AF65-F5344CB8AC3E}">
        <p14:creationId xmlns:p14="http://schemas.microsoft.com/office/powerpoint/2010/main" val="14870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C2A3A-83E5-93A7-200C-70D7D08C901F}"/>
            </a:ext>
          </a:extLst>
        </p:cNvPr>
        <p:cNvGrpSpPr/>
        <p:nvPr/>
      </p:nvGrpSpPr>
      <p:grpSpPr>
        <a:xfrm>
          <a:off x="0" y="0"/>
          <a:ext cx="0" cy="0"/>
          <a:chOff x="0" y="0"/>
          <a:chExt cx="0" cy="0"/>
        </a:xfrm>
      </p:grpSpPr>
      <p:sp>
        <p:nvSpPr>
          <p:cNvPr id="29" name="Rounded Rectangle 28">
            <a:extLst>
              <a:ext uri="{FF2B5EF4-FFF2-40B4-BE49-F238E27FC236}">
                <a16:creationId xmlns:a16="http://schemas.microsoft.com/office/drawing/2014/main" id="{68907C71-F4E3-92A7-CE8B-1364C09B7523}"/>
              </a:ext>
            </a:extLst>
          </p:cNvPr>
          <p:cNvSpPr/>
          <p:nvPr/>
        </p:nvSpPr>
        <p:spPr bwMode="auto">
          <a:xfrm>
            <a:off x="6092811" y="5467425"/>
            <a:ext cx="5432080" cy="848829"/>
          </a:xfrm>
          <a:prstGeom prst="roundRect">
            <a:avLst/>
          </a:prstGeom>
          <a:solidFill>
            <a:srgbClr val="AED9DA">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8" charset="0"/>
              <a:ea typeface="MS PGothic" pitchFamily="34" charset="-128"/>
              <a:cs typeface="Arial" pitchFamily="34" charset="0"/>
            </a:endParaRPr>
          </a:p>
        </p:txBody>
      </p:sp>
      <p:sp>
        <p:nvSpPr>
          <p:cNvPr id="28" name="Rounded Rectangle 27">
            <a:extLst>
              <a:ext uri="{FF2B5EF4-FFF2-40B4-BE49-F238E27FC236}">
                <a16:creationId xmlns:a16="http://schemas.microsoft.com/office/drawing/2014/main" id="{C5F81A70-6F1A-9317-04E2-8DA0929E7F70}"/>
              </a:ext>
            </a:extLst>
          </p:cNvPr>
          <p:cNvSpPr/>
          <p:nvPr/>
        </p:nvSpPr>
        <p:spPr bwMode="auto">
          <a:xfrm>
            <a:off x="537399" y="5467425"/>
            <a:ext cx="5432080" cy="848829"/>
          </a:xfrm>
          <a:prstGeom prst="roundRect">
            <a:avLst/>
          </a:prstGeom>
          <a:solidFill>
            <a:srgbClr val="AED9DA">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8" charset="0"/>
              <a:ea typeface="MS PGothic" pitchFamily="34" charset="-128"/>
              <a:cs typeface="Arial" pitchFamily="34" charset="0"/>
            </a:endParaRPr>
          </a:p>
        </p:txBody>
      </p:sp>
      <p:sp>
        <p:nvSpPr>
          <p:cNvPr id="5" name="Title 1">
            <a:extLst>
              <a:ext uri="{FF2B5EF4-FFF2-40B4-BE49-F238E27FC236}">
                <a16:creationId xmlns:a16="http://schemas.microsoft.com/office/drawing/2014/main" id="{43739B91-46CB-581D-3A28-C7BEBCB2F147}"/>
              </a:ext>
            </a:extLst>
          </p:cNvPr>
          <p:cNvSpPr txBox="1">
            <a:spLocks/>
          </p:cNvSpPr>
          <p:nvPr/>
        </p:nvSpPr>
        <p:spPr>
          <a:xfrm>
            <a:off x="323684" y="259861"/>
            <a:ext cx="11117202" cy="524295"/>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The Big Picture</a:t>
            </a:r>
            <a:endParaRPr lang="en-IN" sz="3000" kern="0" dirty="0">
              <a:solidFill>
                <a:srgbClr val="004F57"/>
              </a:solidFill>
              <a:latin typeface="Moderat" pitchFamily="2" charset="77"/>
            </a:endParaRPr>
          </a:p>
        </p:txBody>
      </p:sp>
      <p:grpSp>
        <p:nvGrpSpPr>
          <p:cNvPr id="9" name="Group 8">
            <a:extLst>
              <a:ext uri="{FF2B5EF4-FFF2-40B4-BE49-F238E27FC236}">
                <a16:creationId xmlns:a16="http://schemas.microsoft.com/office/drawing/2014/main" id="{3C2AAFD7-5F8C-D090-60BB-8F63D821D7BB}"/>
              </a:ext>
            </a:extLst>
          </p:cNvPr>
          <p:cNvGrpSpPr/>
          <p:nvPr/>
        </p:nvGrpSpPr>
        <p:grpSpPr>
          <a:xfrm>
            <a:off x="341716" y="792968"/>
            <a:ext cx="720000" cy="0"/>
            <a:chOff x="341716" y="792968"/>
            <a:chExt cx="720000" cy="0"/>
          </a:xfrm>
        </p:grpSpPr>
        <p:cxnSp>
          <p:nvCxnSpPr>
            <p:cNvPr id="18" name="Straight Connector 17">
              <a:extLst>
                <a:ext uri="{FF2B5EF4-FFF2-40B4-BE49-F238E27FC236}">
                  <a16:creationId xmlns:a16="http://schemas.microsoft.com/office/drawing/2014/main" id="{45502A36-0FC4-84C5-946C-5426D0305647}"/>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3ACD059B-EC2E-AC51-99F9-265C14B04091}"/>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22" name="Text Placeholder 7">
            <a:extLst>
              <a:ext uri="{FF2B5EF4-FFF2-40B4-BE49-F238E27FC236}">
                <a16:creationId xmlns:a16="http://schemas.microsoft.com/office/drawing/2014/main" id="{42050133-BDFF-5C35-683A-6CE98C43DA8B}"/>
              </a:ext>
            </a:extLst>
          </p:cNvPr>
          <p:cNvSpPr txBox="1">
            <a:spLocks/>
          </p:cNvSpPr>
          <p:nvPr/>
        </p:nvSpPr>
        <p:spPr>
          <a:xfrm>
            <a:off x="323685" y="1663040"/>
            <a:ext cx="3029116" cy="466725"/>
          </a:xfrm>
          <a:prstGeom prst="rect">
            <a:avLst/>
          </a:prstGeom>
        </p:spPr>
        <p:txBody>
          <a:bodyPr/>
          <a:lstStyle>
            <a:lvl1pPr marL="18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1pPr>
            <a:lvl2pPr marL="502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2pPr>
            <a:lvl3pPr marL="820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3pPr>
            <a:lvl4pPr marL="1137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4pPr>
            <a:lvl5pPr marL="145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5pPr>
            <a:lvl6pPr marL="1772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6pPr>
            <a:lvl7pPr marL="2090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7pPr>
            <a:lvl8pPr marL="2407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8pPr>
            <a:lvl9pPr marL="272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9pPr>
          </a:lstStyle>
          <a:p>
            <a:pPr marL="0" indent="0">
              <a:lnSpc>
                <a:spcPct val="100000"/>
              </a:lnSpc>
              <a:buNone/>
            </a:pPr>
            <a:r>
              <a:rPr lang="en-US" dirty="0"/>
              <a:t>USD 241 Billion Total Impact</a:t>
            </a:r>
          </a:p>
          <a:p>
            <a:pPr marL="0" indent="0">
              <a:lnSpc>
                <a:spcPct val="100000"/>
              </a:lnSpc>
              <a:buNone/>
            </a:pPr>
            <a:r>
              <a:rPr lang="en-US" dirty="0"/>
              <a:t>FY 2025 (Dun &amp; Bradstreet)</a:t>
            </a:r>
          </a:p>
        </p:txBody>
      </p:sp>
      <p:sp>
        <p:nvSpPr>
          <p:cNvPr id="42" name="Text Placeholder 4">
            <a:extLst>
              <a:ext uri="{FF2B5EF4-FFF2-40B4-BE49-F238E27FC236}">
                <a16:creationId xmlns:a16="http://schemas.microsoft.com/office/drawing/2014/main" id="{43E90063-0D3A-BE74-0A56-73787E8C77DA}"/>
              </a:ext>
            </a:extLst>
          </p:cNvPr>
          <p:cNvSpPr txBox="1">
            <a:spLocks/>
          </p:cNvSpPr>
          <p:nvPr/>
        </p:nvSpPr>
        <p:spPr>
          <a:xfrm>
            <a:off x="323684" y="1074630"/>
            <a:ext cx="4954868" cy="466725"/>
          </a:xfrm>
          <a:prstGeom prst="rect">
            <a:avLst/>
          </a:prstGeom>
        </p:spPr>
        <p:txBody>
          <a:bodyPr/>
          <a:lstStyle>
            <a:lvl1pPr marL="180000" indent="-180000" algn="l" rtl="0" eaLnBrk="1" fontAlgn="base" hangingPunct="1">
              <a:lnSpc>
                <a:spcPct val="130000"/>
              </a:lnSpc>
              <a:spcBef>
                <a:spcPts val="0"/>
              </a:spcBef>
              <a:spcAft>
                <a:spcPct val="0"/>
              </a:spcAft>
              <a:buClr>
                <a:schemeClr val="tx2"/>
              </a:buClr>
              <a:buChar char="•"/>
              <a:tabLst/>
              <a:defRPr sz="2400">
                <a:solidFill>
                  <a:schemeClr val="tx1"/>
                </a:solidFill>
                <a:latin typeface="+mn-lt"/>
                <a:ea typeface="ＭＳ Ｐゴシック" pitchFamily="34" charset="-128"/>
                <a:cs typeface="Calibri" panose="020F0502020204030204" pitchFamily="34" charset="0"/>
              </a:defRPr>
            </a:lvl1pPr>
            <a:lvl2pPr marL="360000" indent="-180000" algn="l" defTabSz="648000" rtl="0" eaLnBrk="1" fontAlgn="base" hangingPunct="1">
              <a:lnSpc>
                <a:spcPct val="130000"/>
              </a:lnSpc>
              <a:spcBef>
                <a:spcPts val="0"/>
              </a:spcBef>
              <a:spcAft>
                <a:spcPct val="0"/>
              </a:spcAft>
              <a:buClr>
                <a:schemeClr val="tx2"/>
              </a:buClr>
              <a:buFont typeface="Arial" panose="020B0604020202020204" pitchFamily="34" charset="0"/>
              <a:buChar char="•"/>
              <a:tabLst/>
              <a:defRPr sz="2000">
                <a:solidFill>
                  <a:schemeClr val="tx1"/>
                </a:solidFill>
                <a:latin typeface="+mn-lt"/>
                <a:ea typeface="ＭＳ Ｐゴシック" pitchFamily="34" charset="-128"/>
                <a:cs typeface="Arial" pitchFamily="34" charset="0"/>
              </a:defRPr>
            </a:lvl2pPr>
            <a:lvl3pPr marL="540000" marR="0" indent="-180000" algn="l" defTabSz="914400" rtl="0" eaLnBrk="1" fontAlgn="base" latinLnBrk="0" hangingPunct="1">
              <a:lnSpc>
                <a:spcPct val="130000"/>
              </a:lnSpc>
              <a:spcBef>
                <a:spcPts val="0"/>
              </a:spcBef>
              <a:spcAft>
                <a:spcPct val="0"/>
              </a:spcAft>
              <a:buClr>
                <a:schemeClr val="tx2"/>
              </a:buClr>
              <a:buSzTx/>
              <a:buFont typeface="Arial" panose="020B0604020202020204" pitchFamily="34" charset="0"/>
              <a:buChar char="•"/>
              <a:tabLst/>
              <a:defRPr>
                <a:solidFill>
                  <a:schemeClr val="tx1"/>
                </a:solidFill>
                <a:latin typeface="+mn-lt"/>
                <a:ea typeface="Roboto" panose="02000000000000000000" pitchFamily="2" charset="0"/>
                <a:cs typeface="Arial" pitchFamily="34" charset="0"/>
              </a:defRPr>
            </a:lvl3pPr>
            <a:lvl4pPr marL="1600136"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4pPr>
            <a:lvl5pPr marL="2057318"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5pPr>
            <a:lvl6pPr marL="2514499"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6pPr>
            <a:lvl7pPr marL="2971681"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7pPr>
            <a:lvl8pPr marL="3428863"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8pPr>
            <a:lvl9pPr marL="3886045"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9pPr>
          </a:lstStyle>
          <a:p>
            <a:pPr marL="0" indent="0">
              <a:buNone/>
            </a:pPr>
            <a:r>
              <a:rPr lang="en-US" sz="2800" kern="0" dirty="0">
                <a:solidFill>
                  <a:srgbClr val="008080"/>
                </a:solidFill>
                <a:latin typeface="Moderat" pitchFamily="2" charset="77"/>
              </a:rPr>
              <a:t>India's GCC Engine</a:t>
            </a:r>
            <a:endParaRPr lang="en-IN" sz="2800" kern="0" dirty="0">
              <a:solidFill>
                <a:srgbClr val="008080"/>
              </a:solidFill>
              <a:latin typeface="Moderat" pitchFamily="2" charset="77"/>
            </a:endParaRPr>
          </a:p>
        </p:txBody>
      </p:sp>
      <p:sp>
        <p:nvSpPr>
          <p:cNvPr id="3" name="Text 3">
            <a:extLst>
              <a:ext uri="{FF2B5EF4-FFF2-40B4-BE49-F238E27FC236}">
                <a16:creationId xmlns:a16="http://schemas.microsoft.com/office/drawing/2014/main" id="{164ED875-FB9D-8E7C-C962-C73B039F49A7}"/>
              </a:ext>
            </a:extLst>
          </p:cNvPr>
          <p:cNvSpPr/>
          <p:nvPr/>
        </p:nvSpPr>
        <p:spPr>
          <a:xfrm>
            <a:off x="8449012" y="2261340"/>
            <a:ext cx="1885542" cy="336930"/>
          </a:xfrm>
          <a:prstGeom prst="rect">
            <a:avLst/>
          </a:prstGeom>
          <a:noFill/>
          <a:ln/>
        </p:spPr>
        <p:txBody>
          <a:bodyPr wrap="none" lIns="0" tIns="0" rIns="0" bIns="0" rtlCol="0" anchor="t"/>
          <a:lstStyle/>
          <a:p>
            <a:pPr marL="0" indent="0" algn="l">
              <a:lnSpc>
                <a:spcPts val="1550"/>
              </a:lnSpc>
              <a:buNone/>
            </a:pPr>
            <a:r>
              <a:rPr lang="en-US" sz="1250" dirty="0">
                <a:solidFill>
                  <a:srgbClr val="3B3535"/>
                </a:solidFill>
                <a:latin typeface="Moderat" pitchFamily="2" charset="77"/>
                <a:ea typeface="Red Hat Text" pitchFamily="34" charset="-122"/>
                <a:cs typeface="Red Hat Text" pitchFamily="34" charset="-120"/>
              </a:rPr>
              <a:t>Induced Consumption</a:t>
            </a:r>
            <a:endParaRPr lang="en-US" sz="1250" dirty="0">
              <a:latin typeface="Moderat" pitchFamily="2" charset="77"/>
            </a:endParaRPr>
          </a:p>
        </p:txBody>
      </p:sp>
      <p:sp>
        <p:nvSpPr>
          <p:cNvPr id="4" name="Text 4">
            <a:extLst>
              <a:ext uri="{FF2B5EF4-FFF2-40B4-BE49-F238E27FC236}">
                <a16:creationId xmlns:a16="http://schemas.microsoft.com/office/drawing/2014/main" id="{E57113D5-5C7B-7AC1-2BDB-3DB859B0801A}"/>
              </a:ext>
            </a:extLst>
          </p:cNvPr>
          <p:cNvSpPr/>
          <p:nvPr/>
        </p:nvSpPr>
        <p:spPr>
          <a:xfrm>
            <a:off x="8449012" y="2520057"/>
            <a:ext cx="1981544" cy="286580"/>
          </a:xfrm>
          <a:prstGeom prst="rect">
            <a:avLst/>
          </a:prstGeom>
          <a:noFill/>
          <a:ln/>
        </p:spPr>
        <p:txBody>
          <a:bodyPr wrap="none" lIns="0" tIns="0" rIns="0" bIns="0" rtlCol="0" anchor="t"/>
          <a:lstStyle/>
          <a:p>
            <a:pPr marL="0" indent="0" algn="l">
              <a:lnSpc>
                <a:spcPts val="1350"/>
              </a:lnSpc>
              <a:buNone/>
            </a:pPr>
            <a:r>
              <a:rPr lang="en-US" sz="1050" dirty="0">
                <a:solidFill>
                  <a:srgbClr val="3B3535"/>
                </a:solidFill>
                <a:latin typeface="Moderat" pitchFamily="2" charset="77"/>
                <a:ea typeface="Roboto Light" pitchFamily="34" charset="-122"/>
                <a:cs typeface="Roboto Light" pitchFamily="34" charset="-120"/>
              </a:rPr>
              <a:t>USD 104 Billion</a:t>
            </a:r>
            <a:endParaRPr lang="en-US" sz="1050" dirty="0">
              <a:latin typeface="Moderat" pitchFamily="2" charset="77"/>
            </a:endParaRPr>
          </a:p>
        </p:txBody>
      </p:sp>
      <p:sp>
        <p:nvSpPr>
          <p:cNvPr id="6" name="Text 5">
            <a:extLst>
              <a:ext uri="{FF2B5EF4-FFF2-40B4-BE49-F238E27FC236}">
                <a16:creationId xmlns:a16="http://schemas.microsoft.com/office/drawing/2014/main" id="{0E4CE2B2-CC99-F218-FC64-B6F742F57B70}"/>
              </a:ext>
            </a:extLst>
          </p:cNvPr>
          <p:cNvSpPr/>
          <p:nvPr/>
        </p:nvSpPr>
        <p:spPr>
          <a:xfrm>
            <a:off x="1991362" y="3459918"/>
            <a:ext cx="1802375" cy="336931"/>
          </a:xfrm>
          <a:prstGeom prst="rect">
            <a:avLst/>
          </a:prstGeom>
          <a:noFill/>
          <a:ln/>
        </p:spPr>
        <p:txBody>
          <a:bodyPr wrap="none" lIns="0" tIns="0" rIns="0" bIns="0" rtlCol="0" anchor="t"/>
          <a:lstStyle/>
          <a:p>
            <a:pPr marL="0" indent="0" algn="r">
              <a:lnSpc>
                <a:spcPts val="1550"/>
              </a:lnSpc>
              <a:buNone/>
            </a:pPr>
            <a:r>
              <a:rPr lang="en-US" sz="1250" dirty="0">
                <a:solidFill>
                  <a:srgbClr val="3B3535"/>
                </a:solidFill>
                <a:latin typeface="Moderat" pitchFamily="2" charset="77"/>
                <a:ea typeface="Red Hat Text" pitchFamily="34" charset="-122"/>
                <a:cs typeface="Red Hat Text" pitchFamily="34" charset="-120"/>
              </a:rPr>
              <a:t>Supply-Chain Impact</a:t>
            </a:r>
            <a:endParaRPr lang="en-US" sz="1250" dirty="0">
              <a:latin typeface="Moderat" pitchFamily="2" charset="77"/>
            </a:endParaRPr>
          </a:p>
        </p:txBody>
      </p:sp>
      <p:sp>
        <p:nvSpPr>
          <p:cNvPr id="7" name="Text 6">
            <a:extLst>
              <a:ext uri="{FF2B5EF4-FFF2-40B4-BE49-F238E27FC236}">
                <a16:creationId xmlns:a16="http://schemas.microsoft.com/office/drawing/2014/main" id="{08385586-27C7-FF90-FFAA-834AF19AA930}"/>
              </a:ext>
            </a:extLst>
          </p:cNvPr>
          <p:cNvSpPr/>
          <p:nvPr/>
        </p:nvSpPr>
        <p:spPr>
          <a:xfrm>
            <a:off x="2038408" y="3726782"/>
            <a:ext cx="1726482" cy="286580"/>
          </a:xfrm>
          <a:prstGeom prst="rect">
            <a:avLst/>
          </a:prstGeom>
          <a:noFill/>
          <a:ln/>
        </p:spPr>
        <p:txBody>
          <a:bodyPr wrap="none" lIns="0" tIns="0" rIns="0" bIns="0" rtlCol="0" anchor="t"/>
          <a:lstStyle/>
          <a:p>
            <a:pPr marL="0" indent="0" algn="r">
              <a:lnSpc>
                <a:spcPts val="1350"/>
              </a:lnSpc>
              <a:buNone/>
            </a:pPr>
            <a:r>
              <a:rPr lang="en-US" sz="1050" dirty="0">
                <a:solidFill>
                  <a:srgbClr val="3B3535"/>
                </a:solidFill>
                <a:latin typeface="Moderat" pitchFamily="2" charset="77"/>
                <a:ea typeface="Roboto Light" pitchFamily="34" charset="-122"/>
                <a:cs typeface="Roboto Light" pitchFamily="34" charset="-120"/>
              </a:rPr>
              <a:t>USD 61 Billion</a:t>
            </a:r>
            <a:endParaRPr lang="en-US" sz="1050" dirty="0">
              <a:latin typeface="Moderat" pitchFamily="2" charset="77"/>
            </a:endParaRPr>
          </a:p>
        </p:txBody>
      </p:sp>
      <p:sp>
        <p:nvSpPr>
          <p:cNvPr id="8" name="Text 7">
            <a:extLst>
              <a:ext uri="{FF2B5EF4-FFF2-40B4-BE49-F238E27FC236}">
                <a16:creationId xmlns:a16="http://schemas.microsoft.com/office/drawing/2014/main" id="{13162D06-5293-1744-02C6-FB7F6A719BF2}"/>
              </a:ext>
            </a:extLst>
          </p:cNvPr>
          <p:cNvSpPr/>
          <p:nvPr/>
        </p:nvSpPr>
        <p:spPr>
          <a:xfrm>
            <a:off x="8449012" y="4204085"/>
            <a:ext cx="1763636" cy="336931"/>
          </a:xfrm>
          <a:prstGeom prst="rect">
            <a:avLst/>
          </a:prstGeom>
          <a:noFill/>
          <a:ln/>
        </p:spPr>
        <p:txBody>
          <a:bodyPr wrap="none" lIns="0" tIns="0" rIns="0" bIns="0" rtlCol="0" anchor="t"/>
          <a:lstStyle/>
          <a:p>
            <a:pPr marL="0" indent="0" algn="l">
              <a:lnSpc>
                <a:spcPts val="1550"/>
              </a:lnSpc>
              <a:buNone/>
            </a:pPr>
            <a:r>
              <a:rPr lang="en-US" sz="1250" dirty="0">
                <a:solidFill>
                  <a:srgbClr val="3B3535"/>
                </a:solidFill>
                <a:latin typeface="Moderat" pitchFamily="2" charset="77"/>
                <a:ea typeface="Red Hat Text" pitchFamily="34" charset="-122"/>
                <a:cs typeface="Red Hat Text" pitchFamily="34" charset="-120"/>
              </a:rPr>
              <a:t>Direct Output</a:t>
            </a:r>
            <a:endParaRPr lang="en-US" sz="1250" dirty="0">
              <a:latin typeface="Moderat" pitchFamily="2" charset="77"/>
            </a:endParaRPr>
          </a:p>
        </p:txBody>
      </p:sp>
      <p:sp>
        <p:nvSpPr>
          <p:cNvPr id="10" name="Text 8">
            <a:extLst>
              <a:ext uri="{FF2B5EF4-FFF2-40B4-BE49-F238E27FC236}">
                <a16:creationId xmlns:a16="http://schemas.microsoft.com/office/drawing/2014/main" id="{989A348A-B185-F90B-DEB8-29737554067A}"/>
              </a:ext>
            </a:extLst>
          </p:cNvPr>
          <p:cNvSpPr/>
          <p:nvPr/>
        </p:nvSpPr>
        <p:spPr>
          <a:xfrm>
            <a:off x="8449012" y="4470949"/>
            <a:ext cx="926862" cy="286580"/>
          </a:xfrm>
          <a:prstGeom prst="rect">
            <a:avLst/>
          </a:prstGeom>
          <a:noFill/>
          <a:ln/>
        </p:spPr>
        <p:txBody>
          <a:bodyPr wrap="none" lIns="0" tIns="0" rIns="0" bIns="0" rtlCol="0" anchor="t"/>
          <a:lstStyle/>
          <a:p>
            <a:pPr marL="0" indent="0" algn="l">
              <a:lnSpc>
                <a:spcPts val="1350"/>
              </a:lnSpc>
              <a:buNone/>
            </a:pPr>
            <a:r>
              <a:rPr lang="en-US" sz="1050" dirty="0">
                <a:solidFill>
                  <a:srgbClr val="3B3535"/>
                </a:solidFill>
                <a:latin typeface="Moderat" pitchFamily="2" charset="77"/>
                <a:ea typeface="Roboto Light" pitchFamily="34" charset="-122"/>
                <a:cs typeface="Roboto Light" pitchFamily="34" charset="-120"/>
              </a:rPr>
              <a:t>USD 76 Billion</a:t>
            </a:r>
            <a:endParaRPr lang="en-US" sz="1050" dirty="0">
              <a:latin typeface="Moderat" pitchFamily="2" charset="77"/>
            </a:endParaRPr>
          </a:p>
        </p:txBody>
      </p:sp>
      <p:sp>
        <p:nvSpPr>
          <p:cNvPr id="11" name="Text 9">
            <a:extLst>
              <a:ext uri="{FF2B5EF4-FFF2-40B4-BE49-F238E27FC236}">
                <a16:creationId xmlns:a16="http://schemas.microsoft.com/office/drawing/2014/main" id="{2B2B558B-7E10-204F-8FAE-2B25CB480608}"/>
              </a:ext>
            </a:extLst>
          </p:cNvPr>
          <p:cNvSpPr/>
          <p:nvPr/>
        </p:nvSpPr>
        <p:spPr>
          <a:xfrm>
            <a:off x="812589" y="5657053"/>
            <a:ext cx="4899322" cy="480788"/>
          </a:xfrm>
          <a:prstGeom prst="rect">
            <a:avLst/>
          </a:prstGeom>
          <a:noFill/>
          <a:ln/>
        </p:spPr>
        <p:txBody>
          <a:bodyPr wrap="none" lIns="0" tIns="0" rIns="0" bIns="0" rtlCol="0" anchor="t"/>
          <a:lstStyle/>
          <a:p>
            <a:pPr algn="l">
              <a:buSzPct val="200000"/>
            </a:pPr>
            <a:r>
              <a:rPr lang="en-US" sz="1400" dirty="0">
                <a:solidFill>
                  <a:srgbClr val="3B3535"/>
                </a:solidFill>
                <a:latin typeface="Moderat" pitchFamily="2" charset="77"/>
                <a:ea typeface="Roboto Light" pitchFamily="34" charset="-122"/>
                <a:cs typeface="Roboto Light" pitchFamily="34" charset="-120"/>
              </a:rPr>
              <a:t>In the last 15 years, GCCs scaled their direct economic contribution</a:t>
            </a:r>
          </a:p>
          <a:p>
            <a:pPr algn="l">
              <a:buSzPct val="200000"/>
            </a:pPr>
            <a:r>
              <a:rPr lang="en-US" sz="1400" dirty="0">
                <a:solidFill>
                  <a:srgbClr val="3B3535"/>
                </a:solidFill>
                <a:latin typeface="Moderat" pitchFamily="2" charset="77"/>
                <a:ea typeface="Roboto Light" pitchFamily="34" charset="-122"/>
                <a:cs typeface="Roboto Light" pitchFamily="34" charset="-120"/>
              </a:rPr>
              <a:t>more than 6 times that of 2010, reflecting a 13% CAGR.</a:t>
            </a:r>
            <a:endParaRPr lang="en-US" sz="1400" dirty="0">
              <a:latin typeface="Moderat" pitchFamily="2" charset="77"/>
            </a:endParaRPr>
          </a:p>
        </p:txBody>
      </p:sp>
      <p:sp>
        <p:nvSpPr>
          <p:cNvPr id="12" name="Text 10">
            <a:extLst>
              <a:ext uri="{FF2B5EF4-FFF2-40B4-BE49-F238E27FC236}">
                <a16:creationId xmlns:a16="http://schemas.microsoft.com/office/drawing/2014/main" id="{E3F43BC9-7C6B-4B1A-C95E-B0C1E0B11065}"/>
              </a:ext>
            </a:extLst>
          </p:cNvPr>
          <p:cNvSpPr/>
          <p:nvPr/>
        </p:nvSpPr>
        <p:spPr>
          <a:xfrm>
            <a:off x="6529586" y="5526190"/>
            <a:ext cx="4558530" cy="446636"/>
          </a:xfrm>
          <a:prstGeom prst="rect">
            <a:avLst/>
          </a:prstGeom>
          <a:noFill/>
          <a:ln/>
        </p:spPr>
        <p:txBody>
          <a:bodyPr wrap="none" lIns="0" tIns="0" rIns="0" bIns="0" rtlCol="0" anchor="t"/>
          <a:lstStyle/>
          <a:p>
            <a:pPr algn="l">
              <a:buSzPct val="200000"/>
            </a:pPr>
            <a:r>
              <a:rPr lang="en-US" sz="1400" dirty="0">
                <a:solidFill>
                  <a:srgbClr val="3B3535"/>
                </a:solidFill>
                <a:latin typeface="Moderat" pitchFamily="2" charset="77"/>
                <a:ea typeface="Roboto Light" pitchFamily="34" charset="-122"/>
                <a:cs typeface="Roboto Light" pitchFamily="34" charset="-120"/>
              </a:rPr>
              <a:t>The GCC Sector has supported more than 10.4 million jobs in FY25</a:t>
            </a:r>
          </a:p>
          <a:p>
            <a:pPr algn="l">
              <a:buSzPct val="200000"/>
            </a:pPr>
            <a:r>
              <a:rPr lang="en-US" sz="1400" dirty="0">
                <a:solidFill>
                  <a:srgbClr val="3B3535"/>
                </a:solidFill>
                <a:latin typeface="Moderat" pitchFamily="2" charset="77"/>
                <a:ea typeface="Roboto Light" pitchFamily="34" charset="-122"/>
                <a:cs typeface="Roboto Light" pitchFamily="34" charset="-120"/>
              </a:rPr>
              <a:t>comprising of 2.1M direct, 1.8M indirect and 6.5M through induced</a:t>
            </a:r>
          </a:p>
          <a:p>
            <a:pPr algn="l">
              <a:buSzPct val="200000"/>
            </a:pPr>
            <a:r>
              <a:rPr lang="en-US" sz="1400" dirty="0">
                <a:solidFill>
                  <a:srgbClr val="3B3535"/>
                </a:solidFill>
                <a:latin typeface="Moderat" pitchFamily="2" charset="77"/>
                <a:ea typeface="Roboto Light" pitchFamily="34" charset="-122"/>
                <a:cs typeface="Roboto Light" pitchFamily="34" charset="-120"/>
              </a:rPr>
              <a:t>employment.</a:t>
            </a:r>
            <a:endParaRPr lang="en-US" sz="1400" dirty="0">
              <a:latin typeface="Moderat" pitchFamily="2" charset="77"/>
            </a:endParaRPr>
          </a:p>
        </p:txBody>
      </p:sp>
      <p:grpSp>
        <p:nvGrpSpPr>
          <p:cNvPr id="27" name="Group 26">
            <a:extLst>
              <a:ext uri="{FF2B5EF4-FFF2-40B4-BE49-F238E27FC236}">
                <a16:creationId xmlns:a16="http://schemas.microsoft.com/office/drawing/2014/main" id="{6855AEE2-D46B-0021-32C0-2A186999100D}"/>
              </a:ext>
            </a:extLst>
          </p:cNvPr>
          <p:cNvGrpSpPr/>
          <p:nvPr/>
        </p:nvGrpSpPr>
        <p:grpSpPr>
          <a:xfrm>
            <a:off x="3977981" y="951750"/>
            <a:ext cx="4165467" cy="4172622"/>
            <a:chOff x="4939805" y="547894"/>
            <a:chExt cx="5130213" cy="5139025"/>
          </a:xfrm>
        </p:grpSpPr>
        <p:sp>
          <p:nvSpPr>
            <p:cNvPr id="15" name="Oval 14">
              <a:extLst>
                <a:ext uri="{FF2B5EF4-FFF2-40B4-BE49-F238E27FC236}">
                  <a16:creationId xmlns:a16="http://schemas.microsoft.com/office/drawing/2014/main" id="{3D6E2EB1-EBF3-911A-CEF9-15E662152B5E}"/>
                </a:ext>
              </a:extLst>
            </p:cNvPr>
            <p:cNvSpPr/>
            <p:nvPr/>
          </p:nvSpPr>
          <p:spPr bwMode="auto">
            <a:xfrm>
              <a:off x="4939805" y="547894"/>
              <a:ext cx="5130213" cy="5130213"/>
            </a:xfrm>
            <a:prstGeom prst="ellipse">
              <a:avLst/>
            </a:prstGeom>
            <a:solidFill>
              <a:srgbClr val="0054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14" name="Oval 13">
              <a:extLst>
                <a:ext uri="{FF2B5EF4-FFF2-40B4-BE49-F238E27FC236}">
                  <a16:creationId xmlns:a16="http://schemas.microsoft.com/office/drawing/2014/main" id="{1EE83525-7A27-9569-66D3-6F6CC840EC73}"/>
                </a:ext>
              </a:extLst>
            </p:cNvPr>
            <p:cNvSpPr/>
            <p:nvPr/>
          </p:nvSpPr>
          <p:spPr bwMode="auto">
            <a:xfrm>
              <a:off x="5446340" y="1597486"/>
              <a:ext cx="4089433" cy="4089433"/>
            </a:xfrm>
            <a:prstGeom prst="ellipse">
              <a:avLst/>
            </a:prstGeom>
            <a:solidFill>
              <a:srgbClr val="008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13" name="Oval 12">
              <a:extLst>
                <a:ext uri="{FF2B5EF4-FFF2-40B4-BE49-F238E27FC236}">
                  <a16:creationId xmlns:a16="http://schemas.microsoft.com/office/drawing/2014/main" id="{0AF14236-1FDA-E0D0-D6AF-BB6ED125EA16}"/>
                </a:ext>
              </a:extLst>
            </p:cNvPr>
            <p:cNvSpPr/>
            <p:nvPr/>
          </p:nvSpPr>
          <p:spPr bwMode="auto">
            <a:xfrm>
              <a:off x="5973226" y="2642447"/>
              <a:ext cx="3035660" cy="3035660"/>
            </a:xfrm>
            <a:prstGeom prst="ellipse">
              <a:avLst/>
            </a:prstGeom>
            <a:solidFill>
              <a:srgbClr val="AED9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grpSp>
      <p:cxnSp>
        <p:nvCxnSpPr>
          <p:cNvPr id="17" name="Straight Connector 16">
            <a:extLst>
              <a:ext uri="{FF2B5EF4-FFF2-40B4-BE49-F238E27FC236}">
                <a16:creationId xmlns:a16="http://schemas.microsoft.com/office/drawing/2014/main" id="{03ECF96A-78B9-223A-D665-119A5EBDA73C}"/>
              </a:ext>
            </a:extLst>
          </p:cNvPr>
          <p:cNvCxnSpPr>
            <a:cxnSpLocks/>
          </p:cNvCxnSpPr>
          <p:nvPr/>
        </p:nvCxnSpPr>
        <p:spPr bwMode="auto">
          <a:xfrm>
            <a:off x="6801487" y="4673121"/>
            <a:ext cx="2574387"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5DC3D5-4ED7-0CA0-DAE8-6CC452AB1523}"/>
              </a:ext>
            </a:extLst>
          </p:cNvPr>
          <p:cNvCxnSpPr>
            <a:cxnSpLocks/>
          </p:cNvCxnSpPr>
          <p:nvPr/>
        </p:nvCxnSpPr>
        <p:spPr bwMode="auto">
          <a:xfrm>
            <a:off x="7975889" y="2716572"/>
            <a:ext cx="2074380"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EC6ED7-97B1-EC0C-C8AD-DC556AE34A4D}"/>
              </a:ext>
            </a:extLst>
          </p:cNvPr>
          <p:cNvCxnSpPr>
            <a:cxnSpLocks/>
          </p:cNvCxnSpPr>
          <p:nvPr/>
        </p:nvCxnSpPr>
        <p:spPr bwMode="auto">
          <a:xfrm>
            <a:off x="2267237" y="3956904"/>
            <a:ext cx="2304747"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95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91A11-2D2F-381C-6FDF-0F29718C7A4B}"/>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2CF2F915-7A81-BEFD-FC7E-741F79F96E0E}"/>
              </a:ext>
            </a:extLst>
          </p:cNvPr>
          <p:cNvSpPr/>
          <p:nvPr/>
        </p:nvSpPr>
        <p:spPr bwMode="auto">
          <a:xfrm>
            <a:off x="509286" y="1714459"/>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9EF4D1F0-BEF8-029D-F61F-79FDE860A1CB}"/>
              </a:ext>
            </a:extLst>
          </p:cNvPr>
          <p:cNvPicPr>
            <a:picLocks noChangeAspect="1"/>
          </p:cNvPicPr>
          <p:nvPr/>
        </p:nvPicPr>
        <p:blipFill>
          <a:blip r:embed="rId3"/>
          <a:srcRect t="21787" r="7134" b="23990"/>
          <a:stretch/>
        </p:blipFill>
        <p:spPr>
          <a:xfrm>
            <a:off x="174480" y="9052561"/>
            <a:ext cx="1633160" cy="274320"/>
          </a:xfrm>
          <a:prstGeom prst="rect">
            <a:avLst/>
          </a:prstGeom>
        </p:spPr>
      </p:pic>
      <p:sp>
        <p:nvSpPr>
          <p:cNvPr id="5" name="Title 1">
            <a:extLst>
              <a:ext uri="{FF2B5EF4-FFF2-40B4-BE49-F238E27FC236}">
                <a16:creationId xmlns:a16="http://schemas.microsoft.com/office/drawing/2014/main" id="{1DFA81CF-19C7-27F7-22DB-4CADD5F95523}"/>
              </a:ext>
            </a:extLst>
          </p:cNvPr>
          <p:cNvSpPr txBox="1">
            <a:spLocks/>
          </p:cNvSpPr>
          <p:nvPr/>
        </p:nvSpPr>
        <p:spPr>
          <a:xfrm>
            <a:off x="323684" y="259861"/>
            <a:ext cx="11117202" cy="524295"/>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National Policy Enablers for GCC</a:t>
            </a:r>
            <a:endParaRPr lang="en-IN" sz="3000" kern="0" dirty="0">
              <a:solidFill>
                <a:srgbClr val="004F57"/>
              </a:solidFill>
              <a:latin typeface="Moderat" pitchFamily="2" charset="77"/>
            </a:endParaRPr>
          </a:p>
        </p:txBody>
      </p:sp>
      <p:grpSp>
        <p:nvGrpSpPr>
          <p:cNvPr id="9" name="Group 8">
            <a:extLst>
              <a:ext uri="{FF2B5EF4-FFF2-40B4-BE49-F238E27FC236}">
                <a16:creationId xmlns:a16="http://schemas.microsoft.com/office/drawing/2014/main" id="{74AFA8B7-2700-10C1-0794-84697C852EE7}"/>
              </a:ext>
            </a:extLst>
          </p:cNvPr>
          <p:cNvGrpSpPr/>
          <p:nvPr/>
        </p:nvGrpSpPr>
        <p:grpSpPr>
          <a:xfrm>
            <a:off x="341716" y="792968"/>
            <a:ext cx="720000" cy="0"/>
            <a:chOff x="341716" y="792968"/>
            <a:chExt cx="720000" cy="0"/>
          </a:xfrm>
        </p:grpSpPr>
        <p:cxnSp>
          <p:nvCxnSpPr>
            <p:cNvPr id="18" name="Straight Connector 17">
              <a:extLst>
                <a:ext uri="{FF2B5EF4-FFF2-40B4-BE49-F238E27FC236}">
                  <a16:creationId xmlns:a16="http://schemas.microsoft.com/office/drawing/2014/main" id="{30D4F8EF-5A84-8ED8-9E48-095D5EC3470E}"/>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CC4F0AD-C9EE-008C-F875-6D454E417CDC}"/>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pic>
        <p:nvPicPr>
          <p:cNvPr id="13" name="Image 1" descr="preencoded.png">
            <a:extLst>
              <a:ext uri="{FF2B5EF4-FFF2-40B4-BE49-F238E27FC236}">
                <a16:creationId xmlns:a16="http://schemas.microsoft.com/office/drawing/2014/main" id="{56359A1D-DF13-F97D-E084-2911CBCE7627}"/>
              </a:ext>
            </a:extLst>
          </p:cNvPr>
          <p:cNvPicPr>
            <a:picLocks noChangeAspect="1"/>
          </p:cNvPicPr>
          <p:nvPr/>
        </p:nvPicPr>
        <p:blipFill>
          <a:blip r:embed="rId4"/>
          <a:stretch>
            <a:fillRect/>
          </a:stretch>
        </p:blipFill>
        <p:spPr>
          <a:xfrm>
            <a:off x="741100" y="2193654"/>
            <a:ext cx="250746" cy="313492"/>
          </a:xfrm>
          <a:prstGeom prst="rect">
            <a:avLst/>
          </a:prstGeom>
        </p:spPr>
      </p:pic>
      <p:sp>
        <p:nvSpPr>
          <p:cNvPr id="20" name="Text 3">
            <a:extLst>
              <a:ext uri="{FF2B5EF4-FFF2-40B4-BE49-F238E27FC236}">
                <a16:creationId xmlns:a16="http://schemas.microsoft.com/office/drawing/2014/main" id="{8B97195F-8F9B-FCDF-9563-9359850A64C0}"/>
              </a:ext>
            </a:extLst>
          </p:cNvPr>
          <p:cNvSpPr/>
          <p:nvPr/>
        </p:nvSpPr>
        <p:spPr>
          <a:xfrm>
            <a:off x="1368083" y="1859803"/>
            <a:ext cx="1967270" cy="245864"/>
          </a:xfrm>
          <a:prstGeom prst="rect">
            <a:avLst/>
          </a:prstGeom>
          <a:noFill/>
          <a:ln/>
        </p:spPr>
        <p:txBody>
          <a:bodyPr wrap="none" lIns="0" tIns="0" rIns="0" bIns="0" rtlCol="0" anchor="t"/>
          <a:lstStyle/>
          <a:p>
            <a:pPr marL="0" indent="0" algn="l">
              <a:lnSpc>
                <a:spcPts val="1900"/>
              </a:lnSpc>
              <a:buNone/>
            </a:pPr>
            <a:r>
              <a:rPr lang="en-US" sz="1500" b="1" dirty="0">
                <a:solidFill>
                  <a:srgbClr val="3B3535"/>
                </a:solidFill>
                <a:latin typeface="Moderat" pitchFamily="2" charset="77"/>
                <a:ea typeface="Red Hat Text" pitchFamily="34" charset="-122"/>
                <a:cs typeface="Red Hat Text" pitchFamily="34" charset="-120"/>
              </a:rPr>
              <a:t>FDI Liberalization</a:t>
            </a:r>
            <a:endParaRPr lang="en-US" sz="1500" b="1" dirty="0">
              <a:latin typeface="Moderat" pitchFamily="2" charset="77"/>
            </a:endParaRPr>
          </a:p>
        </p:txBody>
      </p:sp>
      <p:sp>
        <p:nvSpPr>
          <p:cNvPr id="22" name="Text 4">
            <a:extLst>
              <a:ext uri="{FF2B5EF4-FFF2-40B4-BE49-F238E27FC236}">
                <a16:creationId xmlns:a16="http://schemas.microsoft.com/office/drawing/2014/main" id="{3C52FA11-AD71-429F-5833-FCC091193E4C}"/>
              </a:ext>
            </a:extLst>
          </p:cNvPr>
          <p:cNvSpPr/>
          <p:nvPr/>
        </p:nvSpPr>
        <p:spPr>
          <a:xfrm>
            <a:off x="1368083" y="2205917"/>
            <a:ext cx="3544576" cy="422716"/>
          </a:xfrm>
          <a:prstGeom prst="rect">
            <a:avLst/>
          </a:prstGeom>
          <a:noFill/>
          <a:ln/>
        </p:spPr>
        <p:txBody>
          <a:bodyPr wrap="none" lIns="0" tIns="0" rIns="0" bIns="0" rtlCol="0" anchor="t">
            <a:noAutofit/>
          </a:bodyPr>
          <a:lstStyle/>
          <a:p>
            <a:pPr marL="0" indent="0" algn="l">
              <a:buNone/>
            </a:pPr>
            <a:r>
              <a:rPr lang="en-US" sz="1200" dirty="0">
                <a:solidFill>
                  <a:srgbClr val="3B3535"/>
                </a:solidFill>
                <a:latin typeface="Moderat" pitchFamily="2" charset="77"/>
                <a:ea typeface="Roboto Light" pitchFamily="34" charset="-122"/>
                <a:cs typeface="Roboto Light" pitchFamily="34" charset="-120"/>
              </a:rPr>
              <a:t>100% FDI in IT/ITeS, R&amp;D, Pharma Greenfields;</a:t>
            </a:r>
          </a:p>
          <a:p>
            <a:pPr marL="0" indent="0" algn="l">
              <a:buNone/>
            </a:pPr>
            <a:r>
              <a:rPr lang="en-US" sz="1200" dirty="0">
                <a:solidFill>
                  <a:srgbClr val="3B3535"/>
                </a:solidFill>
                <a:latin typeface="Moderat" pitchFamily="2" charset="77"/>
                <a:ea typeface="Roboto Light" pitchFamily="34" charset="-122"/>
                <a:cs typeface="Roboto Light" pitchFamily="34" charset="-120"/>
              </a:rPr>
              <a:t>analytics, fintech, design &amp; engineering</a:t>
            </a:r>
            <a:endParaRPr lang="en-US" sz="1200" dirty="0">
              <a:latin typeface="Moderat" pitchFamily="2" charset="77"/>
            </a:endParaRPr>
          </a:p>
        </p:txBody>
      </p:sp>
      <p:sp>
        <p:nvSpPr>
          <p:cNvPr id="26" name="Text 5">
            <a:extLst>
              <a:ext uri="{FF2B5EF4-FFF2-40B4-BE49-F238E27FC236}">
                <a16:creationId xmlns:a16="http://schemas.microsoft.com/office/drawing/2014/main" id="{2B61EB0A-38F8-5020-CC52-3994768C74B4}"/>
              </a:ext>
            </a:extLst>
          </p:cNvPr>
          <p:cNvSpPr/>
          <p:nvPr/>
        </p:nvSpPr>
        <p:spPr>
          <a:xfrm>
            <a:off x="1368083" y="2674445"/>
            <a:ext cx="3921093" cy="300302"/>
          </a:xfrm>
          <a:prstGeom prst="rect">
            <a:avLst/>
          </a:prstGeom>
          <a:noFill/>
          <a:ln/>
        </p:spPr>
        <p:txBody>
          <a:bodyPr wrap="none" lIns="0" tIns="0" rIns="0" bIns="0" rtlCol="0" anchor="t">
            <a:noAutofit/>
          </a:bodyPr>
          <a:lstStyle/>
          <a:p>
            <a:pPr marL="0" indent="0" algn="l">
              <a:lnSpc>
                <a:spcPts val="2100"/>
              </a:lnSpc>
              <a:buNone/>
            </a:pPr>
            <a:r>
              <a:rPr lang="en-US" sz="1200" dirty="0">
                <a:solidFill>
                  <a:srgbClr val="3B3535"/>
                </a:solidFill>
                <a:latin typeface="Moderat" pitchFamily="2" charset="77"/>
                <a:ea typeface="Roboto Light" pitchFamily="34" charset="-122"/>
                <a:cs typeface="Roboto Light" pitchFamily="34" charset="-120"/>
              </a:rPr>
              <a:t>Impact: Over 80% India GCC's are fully foreign-owned</a:t>
            </a:r>
            <a:endParaRPr lang="en-US" sz="1200" dirty="0">
              <a:latin typeface="Moderat" pitchFamily="2" charset="77"/>
            </a:endParaRPr>
          </a:p>
        </p:txBody>
      </p:sp>
      <p:cxnSp>
        <p:nvCxnSpPr>
          <p:cNvPr id="40" name="Straight Connector 39">
            <a:extLst>
              <a:ext uri="{FF2B5EF4-FFF2-40B4-BE49-F238E27FC236}">
                <a16:creationId xmlns:a16="http://schemas.microsoft.com/office/drawing/2014/main" id="{692FBA4B-5DA3-1FED-89CB-CFAD8BBA7CA0}"/>
              </a:ext>
            </a:extLst>
          </p:cNvPr>
          <p:cNvCxnSpPr>
            <a:cxnSpLocks/>
          </p:cNvCxnSpPr>
          <p:nvPr/>
        </p:nvCxnSpPr>
        <p:spPr bwMode="auto">
          <a:xfrm>
            <a:off x="1200919" y="1874223"/>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2" name="Rounded Rectangle 41">
            <a:extLst>
              <a:ext uri="{FF2B5EF4-FFF2-40B4-BE49-F238E27FC236}">
                <a16:creationId xmlns:a16="http://schemas.microsoft.com/office/drawing/2014/main" id="{19B89AA6-2B3B-BCA8-B9C2-A8353A6F21AB}"/>
              </a:ext>
            </a:extLst>
          </p:cNvPr>
          <p:cNvSpPr/>
          <p:nvPr/>
        </p:nvSpPr>
        <p:spPr bwMode="auto">
          <a:xfrm>
            <a:off x="5889669" y="1714459"/>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43" name="Image 1" descr="preencoded.png">
            <a:extLst>
              <a:ext uri="{FF2B5EF4-FFF2-40B4-BE49-F238E27FC236}">
                <a16:creationId xmlns:a16="http://schemas.microsoft.com/office/drawing/2014/main" id="{31913E75-98E2-4217-F860-5B669136C605}"/>
              </a:ext>
            </a:extLst>
          </p:cNvPr>
          <p:cNvPicPr>
            <a:picLocks noChangeAspect="1"/>
          </p:cNvPicPr>
          <p:nvPr/>
        </p:nvPicPr>
        <p:blipFill>
          <a:blip r:embed="rId4"/>
          <a:stretch>
            <a:fillRect/>
          </a:stretch>
        </p:blipFill>
        <p:spPr>
          <a:xfrm>
            <a:off x="6121483" y="2193654"/>
            <a:ext cx="250746" cy="313492"/>
          </a:xfrm>
          <a:prstGeom prst="rect">
            <a:avLst/>
          </a:prstGeom>
        </p:spPr>
      </p:pic>
      <p:sp>
        <p:nvSpPr>
          <p:cNvPr id="44" name="Text 3">
            <a:extLst>
              <a:ext uri="{FF2B5EF4-FFF2-40B4-BE49-F238E27FC236}">
                <a16:creationId xmlns:a16="http://schemas.microsoft.com/office/drawing/2014/main" id="{D69D3AB7-F4BB-35DA-10D2-164AFAF6061C}"/>
              </a:ext>
            </a:extLst>
          </p:cNvPr>
          <p:cNvSpPr/>
          <p:nvPr/>
        </p:nvSpPr>
        <p:spPr>
          <a:xfrm>
            <a:off x="6748465" y="1859803"/>
            <a:ext cx="4075427" cy="260380"/>
          </a:xfrm>
          <a:prstGeom prst="rect">
            <a:avLst/>
          </a:prstGeom>
          <a:noFill/>
          <a:ln/>
        </p:spPr>
        <p:txBody>
          <a:bodyPr wrap="none" lIns="0" tIns="0" rIns="0" bIns="0" rtlCol="0" anchor="t"/>
          <a:lstStyle/>
          <a:p>
            <a:pPr>
              <a:lnSpc>
                <a:spcPts val="1900"/>
              </a:lnSpc>
            </a:pPr>
            <a:r>
              <a:rPr lang="en-US" sz="1500" b="1" dirty="0">
                <a:solidFill>
                  <a:srgbClr val="3B3535"/>
                </a:solidFill>
                <a:latin typeface="Moderat" pitchFamily="2" charset="77"/>
                <a:ea typeface="Red Hat Text" pitchFamily="34" charset="-122"/>
                <a:cs typeface="Red Hat Text" pitchFamily="34" charset="-120"/>
              </a:rPr>
              <a:t>National Framework on GCCs</a:t>
            </a:r>
            <a:endParaRPr lang="en-US" sz="1500" b="1" dirty="0">
              <a:latin typeface="Moderat" pitchFamily="2" charset="77"/>
            </a:endParaRPr>
          </a:p>
        </p:txBody>
      </p:sp>
      <p:sp>
        <p:nvSpPr>
          <p:cNvPr id="45" name="Text 4">
            <a:extLst>
              <a:ext uri="{FF2B5EF4-FFF2-40B4-BE49-F238E27FC236}">
                <a16:creationId xmlns:a16="http://schemas.microsoft.com/office/drawing/2014/main" id="{4725BDD1-C0DF-4DDE-E22C-A12DDFEB0A29}"/>
              </a:ext>
            </a:extLst>
          </p:cNvPr>
          <p:cNvSpPr/>
          <p:nvPr/>
        </p:nvSpPr>
        <p:spPr>
          <a:xfrm>
            <a:off x="6748466" y="2205917"/>
            <a:ext cx="3544576" cy="166222"/>
          </a:xfrm>
          <a:prstGeom prst="rect">
            <a:avLst/>
          </a:prstGeom>
          <a:noFill/>
          <a:ln/>
        </p:spPr>
        <p:txBody>
          <a:bodyPr wrap="none" lIns="0" tIns="0" rIns="0" bIns="0" rtlCol="0" anchor="t">
            <a:noAutofit/>
          </a:bodyPr>
          <a:lstStyle/>
          <a:p>
            <a:pPr>
              <a:lnSpc>
                <a:spcPts val="1500"/>
              </a:lnSpc>
            </a:pPr>
            <a:r>
              <a:rPr lang="en-US" sz="1200" dirty="0">
                <a:solidFill>
                  <a:srgbClr val="3B3535"/>
                </a:solidFill>
                <a:latin typeface="Moderat" pitchFamily="2" charset="77"/>
                <a:ea typeface="Roboto Light" pitchFamily="34" charset="-122"/>
                <a:cs typeface="Roboto Light" pitchFamily="34" charset="-120"/>
              </a:rPr>
              <a:t>Budget 2025 focus for a unified policy roadmap guiding </a:t>
            </a:r>
          </a:p>
          <a:p>
            <a:pPr>
              <a:lnSpc>
                <a:spcPts val="1500"/>
              </a:lnSpc>
            </a:pPr>
            <a:r>
              <a:rPr lang="en-US" sz="1200" dirty="0">
                <a:solidFill>
                  <a:srgbClr val="3B3535"/>
                </a:solidFill>
                <a:latin typeface="Moderat" pitchFamily="2" charset="77"/>
                <a:ea typeface="Roboto Light" pitchFamily="34" charset="-122"/>
                <a:cs typeface="Roboto Light" pitchFamily="34" charset="-120"/>
              </a:rPr>
              <a:t>States for innovation-led growth</a:t>
            </a:r>
          </a:p>
          <a:p>
            <a:pPr>
              <a:lnSpc>
                <a:spcPts val="1500"/>
              </a:lnSpc>
            </a:pPr>
            <a:r>
              <a:rPr lang="en-US" sz="1200" dirty="0">
                <a:solidFill>
                  <a:srgbClr val="3B3535"/>
                </a:solidFill>
                <a:latin typeface="Moderat" pitchFamily="2" charset="77"/>
                <a:ea typeface="Roboto Light" pitchFamily="34" charset="-122"/>
                <a:cs typeface="Roboto Light" pitchFamily="34" charset="-120"/>
              </a:rPr>
              <a:t>Expansion into Tier 2/3 cities  for overall development</a:t>
            </a:r>
            <a:endParaRPr lang="en-US" sz="1200" dirty="0">
              <a:latin typeface="Moderat" pitchFamily="2" charset="77"/>
            </a:endParaRPr>
          </a:p>
        </p:txBody>
      </p:sp>
      <p:cxnSp>
        <p:nvCxnSpPr>
          <p:cNvPr id="47" name="Straight Connector 46">
            <a:extLst>
              <a:ext uri="{FF2B5EF4-FFF2-40B4-BE49-F238E27FC236}">
                <a16:creationId xmlns:a16="http://schemas.microsoft.com/office/drawing/2014/main" id="{05D81251-249A-3773-8FA1-00977A04C57A}"/>
              </a:ext>
            </a:extLst>
          </p:cNvPr>
          <p:cNvCxnSpPr>
            <a:cxnSpLocks/>
          </p:cNvCxnSpPr>
          <p:nvPr/>
        </p:nvCxnSpPr>
        <p:spPr bwMode="auto">
          <a:xfrm>
            <a:off x="6581302" y="1874223"/>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48" name="Rounded Rectangle 47">
            <a:extLst>
              <a:ext uri="{FF2B5EF4-FFF2-40B4-BE49-F238E27FC236}">
                <a16:creationId xmlns:a16="http://schemas.microsoft.com/office/drawing/2014/main" id="{D21E0B1A-456B-EA05-B65A-C9B0277D3361}"/>
              </a:ext>
            </a:extLst>
          </p:cNvPr>
          <p:cNvSpPr/>
          <p:nvPr/>
        </p:nvSpPr>
        <p:spPr bwMode="auto">
          <a:xfrm>
            <a:off x="533145" y="3211547"/>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49" name="Image 1" descr="preencoded.png">
            <a:extLst>
              <a:ext uri="{FF2B5EF4-FFF2-40B4-BE49-F238E27FC236}">
                <a16:creationId xmlns:a16="http://schemas.microsoft.com/office/drawing/2014/main" id="{1707564E-CCE4-E9A1-AA19-940A1BC6A232}"/>
              </a:ext>
            </a:extLst>
          </p:cNvPr>
          <p:cNvPicPr>
            <a:picLocks noChangeAspect="1"/>
          </p:cNvPicPr>
          <p:nvPr/>
        </p:nvPicPr>
        <p:blipFill>
          <a:blip r:embed="rId4"/>
          <a:stretch>
            <a:fillRect/>
          </a:stretch>
        </p:blipFill>
        <p:spPr>
          <a:xfrm>
            <a:off x="741100" y="3744158"/>
            <a:ext cx="250746" cy="313492"/>
          </a:xfrm>
          <a:prstGeom prst="rect">
            <a:avLst/>
          </a:prstGeom>
        </p:spPr>
      </p:pic>
      <p:sp>
        <p:nvSpPr>
          <p:cNvPr id="50" name="Text 3">
            <a:extLst>
              <a:ext uri="{FF2B5EF4-FFF2-40B4-BE49-F238E27FC236}">
                <a16:creationId xmlns:a16="http://schemas.microsoft.com/office/drawing/2014/main" id="{6B840FA9-F0F0-06B0-2D87-986E3EC6921F}"/>
              </a:ext>
            </a:extLst>
          </p:cNvPr>
          <p:cNvSpPr/>
          <p:nvPr/>
        </p:nvSpPr>
        <p:spPr>
          <a:xfrm>
            <a:off x="1368083" y="3365703"/>
            <a:ext cx="1967270" cy="245864"/>
          </a:xfrm>
          <a:prstGeom prst="rect">
            <a:avLst/>
          </a:prstGeom>
          <a:noFill/>
          <a:ln/>
        </p:spPr>
        <p:txBody>
          <a:bodyPr wrap="none" lIns="0" tIns="0" rIns="0" bIns="0" rtlCol="0" anchor="t"/>
          <a:lstStyle/>
          <a:p>
            <a:pPr>
              <a:lnSpc>
                <a:spcPts val="1900"/>
              </a:lnSpc>
            </a:pPr>
            <a:r>
              <a:rPr lang="en-US" sz="1500" b="1" dirty="0">
                <a:solidFill>
                  <a:srgbClr val="3B3535"/>
                </a:solidFill>
                <a:latin typeface="Moderat" pitchFamily="2" charset="77"/>
                <a:ea typeface="Red Hat Text" pitchFamily="34" charset="-122"/>
                <a:cs typeface="Red Hat Text" pitchFamily="34" charset="-120"/>
              </a:rPr>
              <a:t>SEZ/ STPI</a:t>
            </a:r>
            <a:endParaRPr lang="en-US" sz="1500" b="1" dirty="0">
              <a:latin typeface="Moderat" pitchFamily="2" charset="77"/>
            </a:endParaRPr>
          </a:p>
        </p:txBody>
      </p:sp>
      <p:sp>
        <p:nvSpPr>
          <p:cNvPr id="51" name="Text 4">
            <a:extLst>
              <a:ext uri="{FF2B5EF4-FFF2-40B4-BE49-F238E27FC236}">
                <a16:creationId xmlns:a16="http://schemas.microsoft.com/office/drawing/2014/main" id="{47B8BAFE-367B-7138-FABA-BDAC1410DC06}"/>
              </a:ext>
            </a:extLst>
          </p:cNvPr>
          <p:cNvSpPr/>
          <p:nvPr/>
        </p:nvSpPr>
        <p:spPr>
          <a:xfrm>
            <a:off x="1368083" y="3656062"/>
            <a:ext cx="3544576" cy="422716"/>
          </a:xfrm>
          <a:prstGeom prst="rect">
            <a:avLst/>
          </a:prstGeom>
          <a:noFill/>
          <a:ln/>
        </p:spPr>
        <p:txBody>
          <a:bodyPr wrap="none" lIns="0" tIns="0" rIns="0" bIns="0" rtlCol="0" anchor="t">
            <a:noAutofit/>
          </a:bodyPr>
          <a:lstStyle/>
          <a:p>
            <a:r>
              <a:rPr lang="en-US" sz="1200" dirty="0">
                <a:solidFill>
                  <a:srgbClr val="3B3535"/>
                </a:solidFill>
                <a:latin typeface="Moderat" pitchFamily="2" charset="77"/>
                <a:ea typeface="Roboto Light" pitchFamily="34" charset="-122"/>
                <a:cs typeface="Roboto Light" pitchFamily="34" charset="-120"/>
              </a:rPr>
              <a:t>Customs and excise duty exemptions, GST benefits and</a:t>
            </a:r>
          </a:p>
          <a:p>
            <a:r>
              <a:rPr lang="en-US" sz="1200" dirty="0">
                <a:solidFill>
                  <a:srgbClr val="3B3535"/>
                </a:solidFill>
                <a:latin typeface="Moderat" pitchFamily="2" charset="77"/>
                <a:ea typeface="Roboto Light" pitchFamily="34" charset="-122"/>
                <a:cs typeface="Roboto Light" pitchFamily="34" charset="-120"/>
              </a:rPr>
              <a:t>single-window clearances for ease of business.</a:t>
            </a:r>
            <a:endParaRPr lang="en-US" sz="1200" dirty="0">
              <a:latin typeface="Moderat" pitchFamily="2" charset="77"/>
            </a:endParaRPr>
          </a:p>
        </p:txBody>
      </p:sp>
      <p:sp>
        <p:nvSpPr>
          <p:cNvPr id="52" name="Text 5">
            <a:extLst>
              <a:ext uri="{FF2B5EF4-FFF2-40B4-BE49-F238E27FC236}">
                <a16:creationId xmlns:a16="http://schemas.microsoft.com/office/drawing/2014/main" id="{5BBE0789-F92E-F809-2496-9EF778CAB298}"/>
              </a:ext>
            </a:extLst>
          </p:cNvPr>
          <p:cNvSpPr/>
          <p:nvPr/>
        </p:nvSpPr>
        <p:spPr>
          <a:xfrm>
            <a:off x="1368083" y="4091136"/>
            <a:ext cx="3921093" cy="422715"/>
          </a:xfrm>
          <a:prstGeom prst="rect">
            <a:avLst/>
          </a:prstGeom>
          <a:noFill/>
          <a:ln/>
        </p:spPr>
        <p:txBody>
          <a:bodyPr wrap="none" lIns="0" tIns="0" rIns="0" bIns="0" rtlCol="0" anchor="t">
            <a:noAutofit/>
          </a:bodyPr>
          <a:lstStyle/>
          <a:p>
            <a:r>
              <a:rPr lang="en-US" sz="1200" dirty="0">
                <a:solidFill>
                  <a:srgbClr val="3B3535"/>
                </a:solidFill>
                <a:latin typeface="Moderat" pitchFamily="2" charset="77"/>
                <a:ea typeface="Roboto Light" pitchFamily="34" charset="-122"/>
                <a:cs typeface="Roboto Light" pitchFamily="34" charset="-120"/>
              </a:rPr>
              <a:t>Flexible policies such as WFH are supportive &amp; non-restrictive</a:t>
            </a:r>
          </a:p>
          <a:p>
            <a:r>
              <a:rPr lang="en-US" sz="1200" dirty="0">
                <a:solidFill>
                  <a:schemeClr val="accent6"/>
                </a:solidFill>
                <a:latin typeface="Moderat" pitchFamily="2" charset="77"/>
              </a:rPr>
              <a:t>Export status to DTA units to ease compliance burden</a:t>
            </a:r>
          </a:p>
        </p:txBody>
      </p:sp>
      <p:cxnSp>
        <p:nvCxnSpPr>
          <p:cNvPr id="55" name="Straight Connector 54">
            <a:extLst>
              <a:ext uri="{FF2B5EF4-FFF2-40B4-BE49-F238E27FC236}">
                <a16:creationId xmlns:a16="http://schemas.microsoft.com/office/drawing/2014/main" id="{57E8380A-1687-82ED-817E-D06B576D23A2}"/>
              </a:ext>
            </a:extLst>
          </p:cNvPr>
          <p:cNvCxnSpPr>
            <a:cxnSpLocks/>
          </p:cNvCxnSpPr>
          <p:nvPr/>
        </p:nvCxnSpPr>
        <p:spPr bwMode="auto">
          <a:xfrm>
            <a:off x="1200919" y="3424727"/>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57" name="Rounded Rectangle 56">
            <a:extLst>
              <a:ext uri="{FF2B5EF4-FFF2-40B4-BE49-F238E27FC236}">
                <a16:creationId xmlns:a16="http://schemas.microsoft.com/office/drawing/2014/main" id="{C6F8DFFF-FC8F-047A-B5E8-15D5CEAE6C0B}"/>
              </a:ext>
            </a:extLst>
          </p:cNvPr>
          <p:cNvSpPr/>
          <p:nvPr/>
        </p:nvSpPr>
        <p:spPr bwMode="auto">
          <a:xfrm>
            <a:off x="509286" y="4881727"/>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58" name="Image 1" descr="preencoded.png">
            <a:extLst>
              <a:ext uri="{FF2B5EF4-FFF2-40B4-BE49-F238E27FC236}">
                <a16:creationId xmlns:a16="http://schemas.microsoft.com/office/drawing/2014/main" id="{C09F2B52-9C00-C242-06CF-4AF99964C16C}"/>
              </a:ext>
            </a:extLst>
          </p:cNvPr>
          <p:cNvPicPr>
            <a:picLocks noChangeAspect="1"/>
          </p:cNvPicPr>
          <p:nvPr/>
        </p:nvPicPr>
        <p:blipFill>
          <a:blip r:embed="rId4"/>
          <a:stretch>
            <a:fillRect/>
          </a:stretch>
        </p:blipFill>
        <p:spPr>
          <a:xfrm>
            <a:off x="741100" y="5360922"/>
            <a:ext cx="250746" cy="313492"/>
          </a:xfrm>
          <a:prstGeom prst="rect">
            <a:avLst/>
          </a:prstGeom>
        </p:spPr>
      </p:pic>
      <p:sp>
        <p:nvSpPr>
          <p:cNvPr id="60" name="Text 3">
            <a:extLst>
              <a:ext uri="{FF2B5EF4-FFF2-40B4-BE49-F238E27FC236}">
                <a16:creationId xmlns:a16="http://schemas.microsoft.com/office/drawing/2014/main" id="{B8DB67FE-67FC-FA47-424A-0AF795A8CB07}"/>
              </a:ext>
            </a:extLst>
          </p:cNvPr>
          <p:cNvSpPr/>
          <p:nvPr/>
        </p:nvSpPr>
        <p:spPr>
          <a:xfrm>
            <a:off x="1368083" y="5027071"/>
            <a:ext cx="1967270" cy="245864"/>
          </a:xfrm>
          <a:prstGeom prst="rect">
            <a:avLst/>
          </a:prstGeom>
          <a:noFill/>
          <a:ln/>
        </p:spPr>
        <p:txBody>
          <a:bodyPr wrap="none" lIns="0" tIns="0" rIns="0" bIns="0" rtlCol="0" anchor="t"/>
          <a:lstStyle/>
          <a:p>
            <a:pPr>
              <a:lnSpc>
                <a:spcPts val="1900"/>
              </a:lnSpc>
            </a:pPr>
            <a:r>
              <a:rPr lang="en-US" sz="1500" b="1" dirty="0">
                <a:solidFill>
                  <a:srgbClr val="3B3535"/>
                </a:solidFill>
                <a:latin typeface="Moderat" pitchFamily="2" charset="77"/>
                <a:ea typeface="Red Hat Text" pitchFamily="34" charset="-122"/>
                <a:cs typeface="Red Hat Text" pitchFamily="34" charset="-120"/>
              </a:rPr>
              <a:t>Transfer Pricing certainty</a:t>
            </a:r>
            <a:endParaRPr lang="en-US" sz="1500" b="1" dirty="0">
              <a:latin typeface="Moderat" pitchFamily="2" charset="77"/>
            </a:endParaRPr>
          </a:p>
        </p:txBody>
      </p:sp>
      <p:sp>
        <p:nvSpPr>
          <p:cNvPr id="63" name="Text 4">
            <a:extLst>
              <a:ext uri="{FF2B5EF4-FFF2-40B4-BE49-F238E27FC236}">
                <a16:creationId xmlns:a16="http://schemas.microsoft.com/office/drawing/2014/main" id="{928B53CB-D293-8653-368F-BBF68C06D238}"/>
              </a:ext>
            </a:extLst>
          </p:cNvPr>
          <p:cNvSpPr/>
          <p:nvPr/>
        </p:nvSpPr>
        <p:spPr>
          <a:xfrm>
            <a:off x="1368083" y="5373185"/>
            <a:ext cx="3544576" cy="422716"/>
          </a:xfrm>
          <a:prstGeom prst="rect">
            <a:avLst/>
          </a:prstGeom>
          <a:noFill/>
          <a:ln/>
        </p:spPr>
        <p:txBody>
          <a:bodyPr wrap="none" lIns="0" tIns="0" rIns="0" bIns="0" rtlCol="0" anchor="t">
            <a:noAutofit/>
          </a:bodyPr>
          <a:lstStyle/>
          <a:p>
            <a:r>
              <a:rPr lang="en-US" sz="1200" dirty="0">
                <a:solidFill>
                  <a:srgbClr val="3B3535"/>
                </a:solidFill>
                <a:latin typeface="Moderat" pitchFamily="2" charset="77"/>
                <a:ea typeface="Roboto Light" pitchFamily="34" charset="-122"/>
                <a:cs typeface="Roboto Light" pitchFamily="34" charset="-120"/>
              </a:rPr>
              <a:t>Safe-harbor margins &amp; APA : Pre-defined margins provide</a:t>
            </a:r>
          </a:p>
          <a:p>
            <a:r>
              <a:rPr lang="en-US" sz="1200" dirty="0">
                <a:solidFill>
                  <a:srgbClr val="3B3535"/>
                </a:solidFill>
                <a:latin typeface="Moderat" pitchFamily="2" charset="77"/>
                <a:ea typeface="Roboto Light" pitchFamily="34" charset="-122"/>
                <a:cs typeface="Roboto Light" pitchFamily="34" charset="-120"/>
              </a:rPr>
              <a:t>certainty and reduce TP disputes</a:t>
            </a:r>
          </a:p>
          <a:p>
            <a:r>
              <a:rPr lang="en-US" sz="1200" dirty="0">
                <a:solidFill>
                  <a:srgbClr val="3B3535"/>
                </a:solidFill>
                <a:latin typeface="Moderat" pitchFamily="2" charset="77"/>
                <a:ea typeface="Roboto Light" pitchFamily="34" charset="-122"/>
                <a:cs typeface="Roboto Light" pitchFamily="34" charset="-120"/>
              </a:rPr>
              <a:t>APA Network: Expanded to 11 offices for faster resolutions </a:t>
            </a:r>
            <a:endParaRPr lang="en-US" sz="1200" dirty="0">
              <a:latin typeface="Moderat" pitchFamily="2" charset="77"/>
            </a:endParaRPr>
          </a:p>
        </p:txBody>
      </p:sp>
      <p:cxnSp>
        <p:nvCxnSpPr>
          <p:cNvPr id="69" name="Straight Connector 68">
            <a:extLst>
              <a:ext uri="{FF2B5EF4-FFF2-40B4-BE49-F238E27FC236}">
                <a16:creationId xmlns:a16="http://schemas.microsoft.com/office/drawing/2014/main" id="{FDF2C04B-B455-919F-6FDE-EA4D779DA041}"/>
              </a:ext>
            </a:extLst>
          </p:cNvPr>
          <p:cNvCxnSpPr>
            <a:cxnSpLocks/>
          </p:cNvCxnSpPr>
          <p:nvPr/>
        </p:nvCxnSpPr>
        <p:spPr bwMode="auto">
          <a:xfrm>
            <a:off x="1200919" y="5041491"/>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1" name="Rounded Rectangle 70">
            <a:extLst>
              <a:ext uri="{FF2B5EF4-FFF2-40B4-BE49-F238E27FC236}">
                <a16:creationId xmlns:a16="http://schemas.microsoft.com/office/drawing/2014/main" id="{243572F2-BF87-755E-AE28-7902FC161E45}"/>
              </a:ext>
            </a:extLst>
          </p:cNvPr>
          <p:cNvSpPr/>
          <p:nvPr/>
        </p:nvSpPr>
        <p:spPr bwMode="auto">
          <a:xfrm>
            <a:off x="5889669" y="3317972"/>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72" name="Image 1" descr="preencoded.png">
            <a:extLst>
              <a:ext uri="{FF2B5EF4-FFF2-40B4-BE49-F238E27FC236}">
                <a16:creationId xmlns:a16="http://schemas.microsoft.com/office/drawing/2014/main" id="{CADDB5BE-6FF2-9145-FCB3-93025F983C1B}"/>
              </a:ext>
            </a:extLst>
          </p:cNvPr>
          <p:cNvPicPr>
            <a:picLocks noChangeAspect="1"/>
          </p:cNvPicPr>
          <p:nvPr/>
        </p:nvPicPr>
        <p:blipFill>
          <a:blip r:embed="rId4"/>
          <a:stretch>
            <a:fillRect/>
          </a:stretch>
        </p:blipFill>
        <p:spPr>
          <a:xfrm>
            <a:off x="6121483" y="3797167"/>
            <a:ext cx="250746" cy="313492"/>
          </a:xfrm>
          <a:prstGeom prst="rect">
            <a:avLst/>
          </a:prstGeom>
        </p:spPr>
      </p:pic>
      <p:sp>
        <p:nvSpPr>
          <p:cNvPr id="73" name="Text 3">
            <a:extLst>
              <a:ext uri="{FF2B5EF4-FFF2-40B4-BE49-F238E27FC236}">
                <a16:creationId xmlns:a16="http://schemas.microsoft.com/office/drawing/2014/main" id="{630ED9B8-D0EB-BCB7-A943-8BA83499690F}"/>
              </a:ext>
            </a:extLst>
          </p:cNvPr>
          <p:cNvSpPr/>
          <p:nvPr/>
        </p:nvSpPr>
        <p:spPr>
          <a:xfrm>
            <a:off x="6748465" y="3463316"/>
            <a:ext cx="4075427" cy="260380"/>
          </a:xfrm>
          <a:prstGeom prst="rect">
            <a:avLst/>
          </a:prstGeom>
          <a:noFill/>
          <a:ln/>
        </p:spPr>
        <p:txBody>
          <a:bodyPr wrap="none" lIns="0" tIns="0" rIns="0" bIns="0" rtlCol="0" anchor="t"/>
          <a:lstStyle/>
          <a:p>
            <a:pPr>
              <a:lnSpc>
                <a:spcPts val="1900"/>
              </a:lnSpc>
            </a:pPr>
            <a:r>
              <a:rPr lang="en-US" sz="1500" b="1" dirty="0">
                <a:solidFill>
                  <a:srgbClr val="3B3535"/>
                </a:solidFill>
                <a:latin typeface="Moderat" pitchFamily="2" charset="77"/>
                <a:ea typeface="Red Hat Text" pitchFamily="34" charset="-122"/>
                <a:cs typeface="Red Hat Text" pitchFamily="34" charset="-120"/>
              </a:rPr>
              <a:t>Budget 2025 focus</a:t>
            </a:r>
            <a:endParaRPr lang="en-US" sz="1500" b="1" dirty="0">
              <a:latin typeface="Moderat" pitchFamily="2" charset="77"/>
            </a:endParaRPr>
          </a:p>
        </p:txBody>
      </p:sp>
      <p:sp>
        <p:nvSpPr>
          <p:cNvPr id="74" name="Text 4">
            <a:extLst>
              <a:ext uri="{FF2B5EF4-FFF2-40B4-BE49-F238E27FC236}">
                <a16:creationId xmlns:a16="http://schemas.microsoft.com/office/drawing/2014/main" id="{BFF3896D-5670-C890-B95D-8977BC439C21}"/>
              </a:ext>
            </a:extLst>
          </p:cNvPr>
          <p:cNvSpPr/>
          <p:nvPr/>
        </p:nvSpPr>
        <p:spPr>
          <a:xfrm>
            <a:off x="6748466" y="3809430"/>
            <a:ext cx="3544576" cy="166222"/>
          </a:xfrm>
          <a:prstGeom prst="rect">
            <a:avLst/>
          </a:prstGeom>
          <a:noFill/>
          <a:ln/>
        </p:spPr>
        <p:txBody>
          <a:bodyPr wrap="none" lIns="0" tIns="0" rIns="0" bIns="0" rtlCol="0" anchor="t">
            <a:noAutofit/>
          </a:bodyPr>
          <a:lstStyle/>
          <a:p>
            <a:r>
              <a:rPr lang="en-US" sz="1200" dirty="0">
                <a:solidFill>
                  <a:schemeClr val="accent6"/>
                </a:solidFill>
                <a:latin typeface="Moderat" pitchFamily="2" charset="77"/>
              </a:rPr>
              <a:t>INR 20K crore allocation to RDI Fund</a:t>
            </a:r>
          </a:p>
          <a:p>
            <a:r>
              <a:rPr lang="en-US" sz="1200" dirty="0">
                <a:solidFill>
                  <a:schemeClr val="accent6"/>
                </a:solidFill>
                <a:latin typeface="Moderat" pitchFamily="2" charset="77"/>
              </a:rPr>
              <a:t>INR 500 Crore allocation  to set-up COE  in AI for education</a:t>
            </a:r>
          </a:p>
        </p:txBody>
      </p:sp>
      <p:cxnSp>
        <p:nvCxnSpPr>
          <p:cNvPr id="76" name="Straight Connector 75">
            <a:extLst>
              <a:ext uri="{FF2B5EF4-FFF2-40B4-BE49-F238E27FC236}">
                <a16:creationId xmlns:a16="http://schemas.microsoft.com/office/drawing/2014/main" id="{648DC557-68C0-5DC6-1D20-4C8D740995AD}"/>
              </a:ext>
            </a:extLst>
          </p:cNvPr>
          <p:cNvCxnSpPr>
            <a:cxnSpLocks/>
          </p:cNvCxnSpPr>
          <p:nvPr/>
        </p:nvCxnSpPr>
        <p:spPr bwMode="auto">
          <a:xfrm>
            <a:off x="6581302" y="3477736"/>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8" name="Rounded Rectangle 77">
            <a:extLst>
              <a:ext uri="{FF2B5EF4-FFF2-40B4-BE49-F238E27FC236}">
                <a16:creationId xmlns:a16="http://schemas.microsoft.com/office/drawing/2014/main" id="{85FEC169-5230-151F-986F-B488860CF527}"/>
              </a:ext>
            </a:extLst>
          </p:cNvPr>
          <p:cNvSpPr/>
          <p:nvPr/>
        </p:nvSpPr>
        <p:spPr bwMode="auto">
          <a:xfrm>
            <a:off x="5889668" y="4881727"/>
            <a:ext cx="2731625" cy="1346022"/>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79" name="Image 1" descr="preencoded.png">
            <a:extLst>
              <a:ext uri="{FF2B5EF4-FFF2-40B4-BE49-F238E27FC236}">
                <a16:creationId xmlns:a16="http://schemas.microsoft.com/office/drawing/2014/main" id="{62CFCE21-9BC4-F556-2E0A-3655717B9224}"/>
              </a:ext>
            </a:extLst>
          </p:cNvPr>
          <p:cNvPicPr>
            <a:picLocks noChangeAspect="1"/>
          </p:cNvPicPr>
          <p:nvPr/>
        </p:nvPicPr>
        <p:blipFill>
          <a:blip r:embed="rId4"/>
          <a:stretch>
            <a:fillRect/>
          </a:stretch>
        </p:blipFill>
        <p:spPr>
          <a:xfrm>
            <a:off x="6121482" y="5360922"/>
            <a:ext cx="250746" cy="313492"/>
          </a:xfrm>
          <a:prstGeom prst="rect">
            <a:avLst/>
          </a:prstGeom>
        </p:spPr>
      </p:pic>
      <p:sp>
        <p:nvSpPr>
          <p:cNvPr id="80" name="Text 3">
            <a:extLst>
              <a:ext uri="{FF2B5EF4-FFF2-40B4-BE49-F238E27FC236}">
                <a16:creationId xmlns:a16="http://schemas.microsoft.com/office/drawing/2014/main" id="{AF14001C-DCB5-AB0D-B577-6C4E00B51A1B}"/>
              </a:ext>
            </a:extLst>
          </p:cNvPr>
          <p:cNvSpPr/>
          <p:nvPr/>
        </p:nvSpPr>
        <p:spPr>
          <a:xfrm>
            <a:off x="6748465" y="5027071"/>
            <a:ext cx="1967270" cy="245864"/>
          </a:xfrm>
          <a:prstGeom prst="rect">
            <a:avLst/>
          </a:prstGeom>
          <a:noFill/>
          <a:ln/>
        </p:spPr>
        <p:txBody>
          <a:bodyPr wrap="none" lIns="0" tIns="0" rIns="0" bIns="0" rtlCol="0" anchor="t"/>
          <a:lstStyle/>
          <a:p>
            <a:pPr>
              <a:lnSpc>
                <a:spcPts val="1900"/>
              </a:lnSpc>
            </a:pPr>
            <a:r>
              <a:rPr lang="en-US" sz="1500" b="1" dirty="0">
                <a:solidFill>
                  <a:srgbClr val="3B3535"/>
                </a:solidFill>
                <a:latin typeface="Moderat" pitchFamily="2" charset="77"/>
                <a:ea typeface="Red Hat Text" pitchFamily="34" charset="-122"/>
                <a:cs typeface="Red Hat Text" pitchFamily="34" charset="-120"/>
              </a:rPr>
              <a:t>Infrastructure and Logistics</a:t>
            </a:r>
            <a:endParaRPr lang="en-US" sz="1500" b="1" dirty="0">
              <a:latin typeface="Moderat" pitchFamily="2" charset="77"/>
            </a:endParaRPr>
          </a:p>
        </p:txBody>
      </p:sp>
      <p:sp>
        <p:nvSpPr>
          <p:cNvPr id="81" name="Text 4">
            <a:extLst>
              <a:ext uri="{FF2B5EF4-FFF2-40B4-BE49-F238E27FC236}">
                <a16:creationId xmlns:a16="http://schemas.microsoft.com/office/drawing/2014/main" id="{57CB3A40-CF53-77CC-4988-5187E48FE157}"/>
              </a:ext>
            </a:extLst>
          </p:cNvPr>
          <p:cNvSpPr/>
          <p:nvPr/>
        </p:nvSpPr>
        <p:spPr>
          <a:xfrm>
            <a:off x="6748465" y="5373185"/>
            <a:ext cx="3544576" cy="422716"/>
          </a:xfrm>
          <a:prstGeom prst="rect">
            <a:avLst/>
          </a:prstGeom>
          <a:noFill/>
          <a:ln/>
        </p:spPr>
        <p:txBody>
          <a:bodyPr wrap="none" lIns="0" tIns="0" rIns="0" bIns="0" rtlCol="0" anchor="t">
            <a:noAutofit/>
          </a:bodyPr>
          <a:lstStyle/>
          <a:p>
            <a:r>
              <a:rPr lang="en-US" sz="1200" dirty="0">
                <a:solidFill>
                  <a:srgbClr val="3B3535"/>
                </a:solidFill>
                <a:latin typeface="Moderat" pitchFamily="2" charset="77"/>
                <a:ea typeface="Roboto Light" pitchFamily="34" charset="-122"/>
                <a:cs typeface="Roboto Light" pitchFamily="34" charset="-120"/>
              </a:rPr>
              <a:t>PM Gati Shakti to unify infrastructure planning across </a:t>
            </a:r>
          </a:p>
          <a:p>
            <a:r>
              <a:rPr lang="en-US" sz="1200" dirty="0">
                <a:solidFill>
                  <a:srgbClr val="3B3535"/>
                </a:solidFill>
                <a:latin typeface="Moderat" pitchFamily="2" charset="77"/>
                <a:ea typeface="Roboto Light" pitchFamily="34" charset="-122"/>
                <a:cs typeface="Roboto Light" pitchFamily="34" charset="-120"/>
              </a:rPr>
              <a:t>Ministries for connectivity to business zones and tech parks</a:t>
            </a:r>
          </a:p>
          <a:p>
            <a:r>
              <a:rPr lang="en-US" sz="1200" dirty="0">
                <a:solidFill>
                  <a:srgbClr val="3B3535"/>
                </a:solidFill>
                <a:latin typeface="Moderat" pitchFamily="2" charset="77"/>
                <a:ea typeface="Roboto Light" pitchFamily="34" charset="-122"/>
                <a:cs typeface="Roboto Light" pitchFamily="34" charset="-120"/>
              </a:rPr>
              <a:t>Investment in airports, air cargo and supply chain</a:t>
            </a:r>
            <a:endParaRPr lang="en-US" sz="1200" dirty="0">
              <a:latin typeface="Moderat" pitchFamily="2" charset="77"/>
            </a:endParaRPr>
          </a:p>
        </p:txBody>
      </p:sp>
      <p:cxnSp>
        <p:nvCxnSpPr>
          <p:cNvPr id="82" name="Straight Connector 81">
            <a:extLst>
              <a:ext uri="{FF2B5EF4-FFF2-40B4-BE49-F238E27FC236}">
                <a16:creationId xmlns:a16="http://schemas.microsoft.com/office/drawing/2014/main" id="{0B83DAFD-C147-F7B1-C726-D6C3F1577C11}"/>
              </a:ext>
            </a:extLst>
          </p:cNvPr>
          <p:cNvCxnSpPr>
            <a:cxnSpLocks/>
          </p:cNvCxnSpPr>
          <p:nvPr/>
        </p:nvCxnSpPr>
        <p:spPr bwMode="auto">
          <a:xfrm>
            <a:off x="6581301" y="5041491"/>
            <a:ext cx="0" cy="992012"/>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706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617E-3BA3-24E8-27B7-1253ADE63067}"/>
            </a:ext>
          </a:extLst>
        </p:cNvPr>
        <p:cNvGrpSpPr/>
        <p:nvPr/>
      </p:nvGrpSpPr>
      <p:grpSpPr>
        <a:xfrm>
          <a:off x="0" y="0"/>
          <a:ext cx="0" cy="0"/>
          <a:chOff x="0" y="0"/>
          <a:chExt cx="0" cy="0"/>
        </a:xfrm>
      </p:grpSpPr>
      <p:sp>
        <p:nvSpPr>
          <p:cNvPr id="30" name="Rounded Rectangle 29">
            <a:extLst>
              <a:ext uri="{FF2B5EF4-FFF2-40B4-BE49-F238E27FC236}">
                <a16:creationId xmlns:a16="http://schemas.microsoft.com/office/drawing/2014/main" id="{53FF430C-0E94-30FE-2B99-55CA54CA6285}"/>
              </a:ext>
            </a:extLst>
          </p:cNvPr>
          <p:cNvSpPr/>
          <p:nvPr/>
        </p:nvSpPr>
        <p:spPr bwMode="auto">
          <a:xfrm>
            <a:off x="659557" y="4639414"/>
            <a:ext cx="10781329" cy="1954722"/>
          </a:xfrm>
          <a:prstGeom prst="roundRect">
            <a:avLst/>
          </a:prstGeom>
          <a:solidFill>
            <a:srgbClr val="AED9DA">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8" charset="0"/>
              <a:ea typeface="MS PGothic" pitchFamily="34" charset="-128"/>
              <a:cs typeface="Arial" pitchFamily="34" charset="0"/>
            </a:endParaRPr>
          </a:p>
        </p:txBody>
      </p:sp>
      <p:sp>
        <p:nvSpPr>
          <p:cNvPr id="19" name="Rounded Rectangle 18">
            <a:extLst>
              <a:ext uri="{FF2B5EF4-FFF2-40B4-BE49-F238E27FC236}">
                <a16:creationId xmlns:a16="http://schemas.microsoft.com/office/drawing/2014/main" id="{BF6BF6A0-1C9E-676E-B8BB-2BA10BA33FF0}"/>
              </a:ext>
            </a:extLst>
          </p:cNvPr>
          <p:cNvSpPr/>
          <p:nvPr/>
        </p:nvSpPr>
        <p:spPr bwMode="auto">
          <a:xfrm>
            <a:off x="509286" y="171445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60D28205-F742-1C41-9415-4C2E37FD3E3C}"/>
              </a:ext>
            </a:extLst>
          </p:cNvPr>
          <p:cNvPicPr>
            <a:picLocks noChangeAspect="1"/>
          </p:cNvPicPr>
          <p:nvPr/>
        </p:nvPicPr>
        <p:blipFill>
          <a:blip r:embed="rId3"/>
          <a:srcRect t="21787" r="7134" b="23990"/>
          <a:stretch/>
        </p:blipFill>
        <p:spPr>
          <a:xfrm>
            <a:off x="174480" y="9052561"/>
            <a:ext cx="1633160" cy="274320"/>
          </a:xfrm>
          <a:prstGeom prst="rect">
            <a:avLst/>
          </a:prstGeom>
        </p:spPr>
      </p:pic>
      <p:sp>
        <p:nvSpPr>
          <p:cNvPr id="5" name="Title 1">
            <a:extLst>
              <a:ext uri="{FF2B5EF4-FFF2-40B4-BE49-F238E27FC236}">
                <a16:creationId xmlns:a16="http://schemas.microsoft.com/office/drawing/2014/main" id="{F4A7EA56-A1A3-D5E2-9609-AA3273D5085E}"/>
              </a:ext>
            </a:extLst>
          </p:cNvPr>
          <p:cNvSpPr txBox="1">
            <a:spLocks/>
          </p:cNvSpPr>
          <p:nvPr/>
        </p:nvSpPr>
        <p:spPr>
          <a:xfrm>
            <a:off x="323684" y="259861"/>
            <a:ext cx="11117202" cy="524295"/>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Telangana Advantage and Emerging State Playbook</a:t>
            </a:r>
            <a:endParaRPr lang="en-IN" sz="3000" kern="0" dirty="0">
              <a:solidFill>
                <a:srgbClr val="004F57"/>
              </a:solidFill>
              <a:latin typeface="Moderat" pitchFamily="2" charset="77"/>
            </a:endParaRPr>
          </a:p>
        </p:txBody>
      </p:sp>
      <p:grpSp>
        <p:nvGrpSpPr>
          <p:cNvPr id="9" name="Group 8">
            <a:extLst>
              <a:ext uri="{FF2B5EF4-FFF2-40B4-BE49-F238E27FC236}">
                <a16:creationId xmlns:a16="http://schemas.microsoft.com/office/drawing/2014/main" id="{E6C9BA4F-228F-7336-91E7-E867FEB8CED3}"/>
              </a:ext>
            </a:extLst>
          </p:cNvPr>
          <p:cNvGrpSpPr/>
          <p:nvPr/>
        </p:nvGrpSpPr>
        <p:grpSpPr>
          <a:xfrm>
            <a:off x="341716" y="792968"/>
            <a:ext cx="720000" cy="0"/>
            <a:chOff x="341716" y="792968"/>
            <a:chExt cx="720000" cy="0"/>
          </a:xfrm>
        </p:grpSpPr>
        <p:cxnSp>
          <p:nvCxnSpPr>
            <p:cNvPr id="18" name="Straight Connector 17">
              <a:extLst>
                <a:ext uri="{FF2B5EF4-FFF2-40B4-BE49-F238E27FC236}">
                  <a16:creationId xmlns:a16="http://schemas.microsoft.com/office/drawing/2014/main" id="{699927FF-AC31-CC50-9ABF-1981F9AB73E7}"/>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783EDE8-812F-0744-0C15-E68A7CF7EAD5}"/>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6" name="TextBox 5">
            <a:extLst>
              <a:ext uri="{FF2B5EF4-FFF2-40B4-BE49-F238E27FC236}">
                <a16:creationId xmlns:a16="http://schemas.microsoft.com/office/drawing/2014/main" id="{E66EDDA0-7ABF-7A2F-A971-A211C4298AE6}"/>
              </a:ext>
            </a:extLst>
          </p:cNvPr>
          <p:cNvSpPr txBox="1"/>
          <p:nvPr/>
        </p:nvSpPr>
        <p:spPr>
          <a:xfrm>
            <a:off x="701715" y="1974881"/>
            <a:ext cx="1922215" cy="1846659"/>
          </a:xfrm>
          <a:prstGeom prst="rect">
            <a:avLst/>
          </a:prstGeom>
          <a:noFill/>
        </p:spPr>
        <p:txBody>
          <a:bodyPr wrap="square">
            <a:spAutoFit/>
          </a:bodyPr>
          <a:lstStyle/>
          <a:p>
            <a:pPr>
              <a:spcBef>
                <a:spcPts val="1200"/>
              </a:spcBef>
              <a:spcAft>
                <a:spcPts val="600"/>
              </a:spcAft>
              <a:buClr>
                <a:srgbClr val="8BACAD"/>
              </a:buClr>
            </a:pP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Telangana  </a:t>
            </a:r>
            <a:b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Advantage</a:t>
            </a:r>
            <a:b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br>
              <a:rPr lang="en-US" sz="14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r>
              <a:rPr lang="en-US" sz="1200" dirty="0">
                <a:solidFill>
                  <a:srgbClr val="3B3535"/>
                </a:solidFill>
                <a:latin typeface="Moderat" pitchFamily="2" charset="77"/>
                <a:ea typeface="Roboto Light" pitchFamily="34" charset="-122"/>
                <a:cs typeface="Roboto Light" pitchFamily="34" charset="-120"/>
              </a:rPr>
              <a:t>Telangana has long positioned itself as a GCC hub through its ICT policy 21-26 which drives investment, innovation and inclusive digital growth</a:t>
            </a:r>
            <a:endParaRPr lang="en-IN"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endParaRPr>
          </a:p>
        </p:txBody>
      </p:sp>
      <p:sp>
        <p:nvSpPr>
          <p:cNvPr id="3" name="Rounded Rectangle 2">
            <a:extLst>
              <a:ext uri="{FF2B5EF4-FFF2-40B4-BE49-F238E27FC236}">
                <a16:creationId xmlns:a16="http://schemas.microsoft.com/office/drawing/2014/main" id="{4818F0F4-B4B2-1217-DB9A-B16ACBE5BD29}"/>
              </a:ext>
            </a:extLst>
          </p:cNvPr>
          <p:cNvSpPr/>
          <p:nvPr/>
        </p:nvSpPr>
        <p:spPr bwMode="auto">
          <a:xfrm>
            <a:off x="2722400" y="171445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4" name="TextBox 3">
            <a:extLst>
              <a:ext uri="{FF2B5EF4-FFF2-40B4-BE49-F238E27FC236}">
                <a16:creationId xmlns:a16="http://schemas.microsoft.com/office/drawing/2014/main" id="{0D6E1874-66F9-0397-9EE3-CE210A1BADD4}"/>
              </a:ext>
            </a:extLst>
          </p:cNvPr>
          <p:cNvSpPr txBox="1"/>
          <p:nvPr/>
        </p:nvSpPr>
        <p:spPr>
          <a:xfrm>
            <a:off x="2914830" y="1974881"/>
            <a:ext cx="1788562" cy="1415772"/>
          </a:xfrm>
          <a:prstGeom prst="rect">
            <a:avLst/>
          </a:prstGeom>
          <a:noFill/>
        </p:spPr>
        <p:txBody>
          <a:bodyPr wrap="square">
            <a:spAutoFit/>
          </a:bodyPr>
          <a:lstStyle/>
          <a:p>
            <a:pPr>
              <a:spcBef>
                <a:spcPts val="600"/>
              </a:spcBef>
              <a:spcAft>
                <a:spcPts val="600"/>
              </a:spcAft>
              <a:buClr>
                <a:srgbClr val="8BACAD"/>
              </a:buClr>
            </a:pP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TS-</a:t>
            </a:r>
            <a:r>
              <a:rPr lang="en-US" sz="1400" b="1" kern="100" dirty="0" err="1">
                <a:solidFill>
                  <a:schemeClr val="bg1">
                    <a:lumMod val="50000"/>
                  </a:schemeClr>
                </a:solidFill>
                <a:latin typeface="Moderat" pitchFamily="2" charset="77"/>
                <a:ea typeface="Aptos" panose="020B0004020202020204" pitchFamily="34" charset="0"/>
                <a:cs typeface="Times New Roman" panose="02020603050405020304" pitchFamily="18" charset="0"/>
              </a:rPr>
              <a:t>iPASS</a:t>
            </a:r>
            <a:b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br>
              <a:rPr lang="en-US" sz="14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r>
              <a:rPr lang="en-US"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Single window approval process for new GCCs</a:t>
            </a:r>
          </a:p>
          <a:p>
            <a:pPr>
              <a:spcBef>
                <a:spcPts val="600"/>
              </a:spcBef>
              <a:spcAft>
                <a:spcPts val="600"/>
              </a:spcAft>
              <a:buClr>
                <a:srgbClr val="8BACAD"/>
              </a:buClr>
            </a:pPr>
            <a:r>
              <a:rPr lang="en-US"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Guaranteed approval in</a:t>
            </a:r>
            <a:r>
              <a:rPr lang="en-IN"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 15 days</a:t>
            </a:r>
            <a:endParaRPr lang="en-US"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3E3FBE09-8A09-EA6D-DEF9-4965CED91D26}"/>
              </a:ext>
            </a:extLst>
          </p:cNvPr>
          <p:cNvSpPr/>
          <p:nvPr/>
        </p:nvSpPr>
        <p:spPr bwMode="auto">
          <a:xfrm>
            <a:off x="4935514" y="171445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20" name="TextBox 19">
            <a:extLst>
              <a:ext uri="{FF2B5EF4-FFF2-40B4-BE49-F238E27FC236}">
                <a16:creationId xmlns:a16="http://schemas.microsoft.com/office/drawing/2014/main" id="{50D9D189-DF40-12AC-8C11-7CDEE264986E}"/>
              </a:ext>
            </a:extLst>
          </p:cNvPr>
          <p:cNvSpPr txBox="1"/>
          <p:nvPr/>
        </p:nvSpPr>
        <p:spPr>
          <a:xfrm>
            <a:off x="5127943" y="1974881"/>
            <a:ext cx="1649139" cy="2108269"/>
          </a:xfrm>
          <a:prstGeom prst="rect">
            <a:avLst/>
          </a:prstGeom>
          <a:noFill/>
        </p:spPr>
        <p:txBody>
          <a:bodyPr wrap="square">
            <a:spAutoFit/>
          </a:bodyPr>
          <a:lstStyle/>
          <a:p>
            <a:pPr>
              <a:spcBef>
                <a:spcPts val="1200"/>
              </a:spcBef>
              <a:spcAft>
                <a:spcPts val="600"/>
              </a:spcAft>
              <a:buClr>
                <a:srgbClr val="8BACAD"/>
              </a:buClr>
            </a:pP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Indicative incentive focus areas (subject to conditions)</a:t>
            </a:r>
            <a:b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br>
              <a:rPr lang="en-US" sz="14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r>
              <a:rPr lang="en-US"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Land subsidy, IT park incentive, Stamp duty, Industrial power tariff, IP/Patent support</a:t>
            </a:r>
          </a:p>
          <a:p>
            <a:pPr>
              <a:spcBef>
                <a:spcPts val="1200"/>
              </a:spcBef>
              <a:spcAft>
                <a:spcPts val="600"/>
              </a:spcAft>
              <a:buClr>
                <a:srgbClr val="8BACAD"/>
              </a:buClr>
            </a:pPr>
            <a:endParaRPr lang="en-IN"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C41CB2DE-6EB6-8BDF-A516-76ED44F7C17A}"/>
              </a:ext>
            </a:extLst>
          </p:cNvPr>
          <p:cNvSpPr/>
          <p:nvPr/>
        </p:nvSpPr>
        <p:spPr bwMode="auto">
          <a:xfrm>
            <a:off x="7201634" y="171445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26" name="TextBox 25">
            <a:extLst>
              <a:ext uri="{FF2B5EF4-FFF2-40B4-BE49-F238E27FC236}">
                <a16:creationId xmlns:a16="http://schemas.microsoft.com/office/drawing/2014/main" id="{28468492-94AA-1C11-C885-942EFA99124B}"/>
              </a:ext>
            </a:extLst>
          </p:cNvPr>
          <p:cNvSpPr txBox="1"/>
          <p:nvPr/>
        </p:nvSpPr>
        <p:spPr>
          <a:xfrm>
            <a:off x="7394063" y="1974881"/>
            <a:ext cx="1776441" cy="1661993"/>
          </a:xfrm>
          <a:prstGeom prst="rect">
            <a:avLst/>
          </a:prstGeom>
          <a:noFill/>
        </p:spPr>
        <p:txBody>
          <a:bodyPr wrap="square">
            <a:spAutoFit/>
          </a:bodyPr>
          <a:lstStyle/>
          <a:p>
            <a:pPr>
              <a:spcBef>
                <a:spcPts val="1200"/>
              </a:spcBef>
              <a:spcAft>
                <a:spcPts val="600"/>
              </a:spcAft>
              <a:buClr>
                <a:srgbClr val="8BACAD"/>
              </a:buClr>
            </a:pP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Talent and Skill Development </a:t>
            </a:r>
            <a:b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br>
              <a:rPr lang="en-US" sz="14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br>
            <a:r>
              <a:rPr lang="en-US" sz="1200" dirty="0">
                <a:solidFill>
                  <a:srgbClr val="3B3535"/>
                </a:solidFill>
                <a:latin typeface="Moderat" pitchFamily="2" charset="77"/>
                <a:ea typeface="Roboto Light" pitchFamily="34" charset="-122"/>
                <a:cs typeface="Roboto Light" pitchFamily="34" charset="-120"/>
              </a:rPr>
              <a:t>TASK – Telangana Academy for Skill and Knowledge to ensure a skilled workforce for GCC and IT Co’s.</a:t>
            </a:r>
          </a:p>
        </p:txBody>
      </p:sp>
      <p:sp>
        <p:nvSpPr>
          <p:cNvPr id="27" name="Rounded Rectangle 26">
            <a:extLst>
              <a:ext uri="{FF2B5EF4-FFF2-40B4-BE49-F238E27FC236}">
                <a16:creationId xmlns:a16="http://schemas.microsoft.com/office/drawing/2014/main" id="{10A99CDD-9598-0447-2748-AF683553BFB5}"/>
              </a:ext>
            </a:extLst>
          </p:cNvPr>
          <p:cNvSpPr/>
          <p:nvPr/>
        </p:nvSpPr>
        <p:spPr bwMode="auto">
          <a:xfrm>
            <a:off x="9441251" y="171445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28" name="TextBox 27">
            <a:extLst>
              <a:ext uri="{FF2B5EF4-FFF2-40B4-BE49-F238E27FC236}">
                <a16:creationId xmlns:a16="http://schemas.microsoft.com/office/drawing/2014/main" id="{3AE1866C-1DE5-BD33-E13E-527126C86221}"/>
              </a:ext>
            </a:extLst>
          </p:cNvPr>
          <p:cNvSpPr txBox="1"/>
          <p:nvPr/>
        </p:nvSpPr>
        <p:spPr>
          <a:xfrm>
            <a:off x="9633681" y="1974881"/>
            <a:ext cx="1776442" cy="2431435"/>
          </a:xfrm>
          <a:prstGeom prst="rect">
            <a:avLst/>
          </a:prstGeom>
          <a:noFill/>
        </p:spPr>
        <p:txBody>
          <a:bodyPr wrap="square">
            <a:spAutoFit/>
          </a:bodyPr>
          <a:lstStyle/>
          <a:p>
            <a:pPr>
              <a:spcBef>
                <a:spcPts val="1200"/>
              </a:spcBef>
              <a:spcAft>
                <a:spcPts val="600"/>
              </a:spcAft>
              <a:buClr>
                <a:srgbClr val="8BACAD"/>
              </a:buClr>
            </a:pPr>
            <a:r>
              <a:rPr lang="en-US" sz="1400"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Innovation Hub</a:t>
            </a:r>
            <a:endParaRPr lang="en-US" sz="1400" kern="100" dirty="0">
              <a:solidFill>
                <a:schemeClr val="bg1">
                  <a:lumMod val="50000"/>
                </a:schemeClr>
              </a:solidFill>
              <a:latin typeface="Moderat" pitchFamily="2" charset="77"/>
              <a:ea typeface="Roboto Light" pitchFamily="34" charset="-122"/>
              <a:cs typeface="Times New Roman" panose="02020603050405020304" pitchFamily="18" charset="0"/>
            </a:endParaRPr>
          </a:p>
          <a:p>
            <a:pPr>
              <a:spcBef>
                <a:spcPts val="1200"/>
              </a:spcBef>
              <a:spcAft>
                <a:spcPts val="600"/>
              </a:spcAft>
              <a:buClr>
                <a:srgbClr val="8BACAD"/>
              </a:buClr>
            </a:pPr>
            <a:r>
              <a:rPr lang="en-US" sz="1200" dirty="0">
                <a:solidFill>
                  <a:srgbClr val="3B3535"/>
                </a:solidFill>
                <a:latin typeface="Moderat" pitchFamily="2" charset="77"/>
                <a:ea typeface="Roboto Light" pitchFamily="34" charset="-122"/>
                <a:cs typeface="Roboto Light" pitchFamily="34" charset="-120"/>
              </a:rPr>
              <a:t>50+ GCCs already engage with T-Hub, We Hub for fostering high-value R&amp;D, product design and advanced analytics</a:t>
            </a:r>
          </a:p>
          <a:p>
            <a:pPr>
              <a:spcBef>
                <a:spcPts val="1200"/>
              </a:spcBef>
              <a:spcAft>
                <a:spcPts val="600"/>
              </a:spcAft>
              <a:buClr>
                <a:srgbClr val="8BACAD"/>
              </a:buClr>
            </a:pPr>
            <a:r>
              <a:rPr lang="en-US" sz="1200" dirty="0">
                <a:solidFill>
                  <a:srgbClr val="3B3535"/>
                </a:solidFill>
                <a:latin typeface="Moderat" pitchFamily="2" charset="77"/>
                <a:ea typeface="Roboto Light" pitchFamily="34" charset="-122"/>
                <a:cs typeface="Roboto Light" pitchFamily="34" charset="-120"/>
              </a:rPr>
              <a:t>GCCs have dedicated innovation centers and partnerships with ISB, IIIT, IIT and BITS</a:t>
            </a:r>
          </a:p>
        </p:txBody>
      </p:sp>
      <p:sp>
        <p:nvSpPr>
          <p:cNvPr id="29" name="TextBox 28">
            <a:extLst>
              <a:ext uri="{FF2B5EF4-FFF2-40B4-BE49-F238E27FC236}">
                <a16:creationId xmlns:a16="http://schemas.microsoft.com/office/drawing/2014/main" id="{599FCB88-8730-C747-3D64-9D29E2812AEB}"/>
              </a:ext>
            </a:extLst>
          </p:cNvPr>
          <p:cNvSpPr txBox="1"/>
          <p:nvPr/>
        </p:nvSpPr>
        <p:spPr>
          <a:xfrm>
            <a:off x="659557" y="4741083"/>
            <a:ext cx="10525116" cy="2123658"/>
          </a:xfrm>
          <a:prstGeom prst="rect">
            <a:avLst/>
          </a:prstGeom>
          <a:noFill/>
        </p:spPr>
        <p:txBody>
          <a:bodyPr wrap="square">
            <a:spAutoFit/>
          </a:bodyPr>
          <a:lstStyle/>
          <a:p>
            <a:pPr marL="171450" indent="-171450">
              <a:spcBef>
                <a:spcPts val="1200"/>
              </a:spcBef>
              <a:spcAft>
                <a:spcPts val="600"/>
              </a:spcAft>
              <a:buClr>
                <a:srgbClr val="8BACAD"/>
              </a:buClr>
              <a:buFont typeface="Arial" panose="020B0604020202020204" pitchFamily="34" charset="0"/>
              <a:buChar char="•"/>
            </a:pPr>
            <a:r>
              <a:rPr lang="en-US" sz="1200" b="1" kern="100" dirty="0">
                <a:solidFill>
                  <a:schemeClr val="accent6"/>
                </a:solidFill>
                <a:latin typeface="Moderat" pitchFamily="2" charset="77"/>
                <a:ea typeface="Aptos" panose="020B0004020202020204" pitchFamily="34" charset="0"/>
                <a:cs typeface="Times New Roman" panose="02020603050405020304" pitchFamily="18" charset="0"/>
              </a:rPr>
              <a:t>State-led approach</a:t>
            </a:r>
            <a:r>
              <a:rPr lang="en-US" sz="1200" kern="100" dirty="0">
                <a:solidFill>
                  <a:schemeClr val="accent6"/>
                </a:solidFill>
                <a:latin typeface="Moderat" pitchFamily="2" charset="77"/>
                <a:ea typeface="Aptos" panose="020B0004020202020204" pitchFamily="34" charset="0"/>
                <a:cs typeface="Times New Roman" panose="02020603050405020304" pitchFamily="18" charset="0"/>
              </a:rPr>
              <a:t>: </a:t>
            </a:r>
            <a:r>
              <a:rPr lang="en-US" sz="1200" dirty="0">
                <a:solidFill>
                  <a:schemeClr val="accent6"/>
                </a:solidFill>
              </a:rPr>
              <a:t>Several states are now drafting or notifying dedicated GCC policies to attract and retain global capability investments.</a:t>
            </a:r>
          </a:p>
          <a:p>
            <a:pPr marL="171450" indent="-171450">
              <a:spcBef>
                <a:spcPts val="1200"/>
              </a:spcBef>
              <a:spcAft>
                <a:spcPts val="600"/>
              </a:spcAft>
              <a:buClr>
                <a:srgbClr val="8BACAD"/>
              </a:buClr>
              <a:buFont typeface="Arial" panose="020B0604020202020204" pitchFamily="34" charset="0"/>
              <a:buChar char="•"/>
            </a:pPr>
            <a:r>
              <a:rPr lang="en-US" sz="1200" b="1" kern="100" dirty="0">
                <a:solidFill>
                  <a:schemeClr val="accent6"/>
                </a:solidFill>
                <a:latin typeface="Moderat" pitchFamily="2" charset="77"/>
                <a:ea typeface="Aptos" panose="020B0004020202020204" pitchFamily="34" charset="0"/>
                <a:cs typeface="Times New Roman" panose="02020603050405020304" pitchFamily="18" charset="0"/>
              </a:rPr>
              <a:t>Formal policies in place: </a:t>
            </a:r>
            <a:r>
              <a:rPr lang="en-US" sz="1200" kern="100" dirty="0">
                <a:solidFill>
                  <a:schemeClr val="accent6"/>
                </a:solidFill>
                <a:latin typeface="Moderat" pitchFamily="2" charset="77"/>
                <a:ea typeface="Aptos" panose="020B0004020202020204" pitchFamily="34" charset="0"/>
                <a:cs typeface="Times New Roman" panose="02020603050405020304" pitchFamily="18" charset="0"/>
              </a:rPr>
              <a:t>Karnataka, Uttar Pradesh, Gujarat, Madhya Pradesh, and Maharashtra have launched structured GCC policies with clear incentive frameworks.</a:t>
            </a:r>
          </a:p>
          <a:p>
            <a:pPr marL="171450" indent="-171450">
              <a:spcBef>
                <a:spcPts val="1200"/>
              </a:spcBef>
              <a:spcAft>
                <a:spcPts val="600"/>
              </a:spcAft>
              <a:buClr>
                <a:srgbClr val="8BACAD"/>
              </a:buClr>
              <a:buFont typeface="Arial" panose="020B0604020202020204" pitchFamily="34" charset="0"/>
              <a:buChar char="•"/>
            </a:pPr>
            <a:r>
              <a:rPr lang="en-US" sz="1200" b="1" kern="100" dirty="0">
                <a:solidFill>
                  <a:schemeClr val="accent6"/>
                </a:solidFill>
                <a:latin typeface="Moderat" pitchFamily="2" charset="77"/>
                <a:ea typeface="Aptos" panose="020B0004020202020204" pitchFamily="34" charset="0"/>
                <a:cs typeface="Times New Roman" panose="02020603050405020304" pitchFamily="18" charset="0"/>
              </a:rPr>
              <a:t>Draft / announced frameworks</a:t>
            </a:r>
            <a:r>
              <a:rPr lang="en-US" sz="1200" kern="100" dirty="0">
                <a:solidFill>
                  <a:schemeClr val="accent6"/>
                </a:solidFill>
                <a:latin typeface="Moderat" pitchFamily="2" charset="77"/>
                <a:ea typeface="Aptos" panose="020B0004020202020204" pitchFamily="34" charset="0"/>
                <a:cs typeface="Times New Roman" panose="02020603050405020304" pitchFamily="18" charset="0"/>
              </a:rPr>
              <a:t>: Tamil Nadu and Kerala have draft policies under review, focused on digital parks, R&amp;D incentives, and innovation-linked subsidies.</a:t>
            </a:r>
          </a:p>
          <a:p>
            <a:pPr marL="171450" indent="-171450">
              <a:spcBef>
                <a:spcPts val="1200"/>
              </a:spcBef>
              <a:spcAft>
                <a:spcPts val="600"/>
              </a:spcAft>
              <a:buClr>
                <a:srgbClr val="8BACAD"/>
              </a:buClr>
              <a:buFont typeface="Arial" panose="020B0604020202020204" pitchFamily="34" charset="0"/>
              <a:buChar char="•"/>
            </a:pPr>
            <a:r>
              <a:rPr lang="en-US" sz="1200" b="1" kern="100" dirty="0">
                <a:solidFill>
                  <a:schemeClr val="accent6"/>
                </a:solidFill>
                <a:latin typeface="Moderat" pitchFamily="2" charset="77"/>
                <a:ea typeface="Aptos" panose="020B0004020202020204" pitchFamily="34" charset="0"/>
                <a:cs typeface="Times New Roman" panose="02020603050405020304" pitchFamily="18" charset="0"/>
              </a:rPr>
              <a:t>Tailored incentives</a:t>
            </a:r>
            <a:r>
              <a:rPr lang="en-US" sz="1200" kern="100" dirty="0">
                <a:solidFill>
                  <a:schemeClr val="accent6"/>
                </a:solidFill>
                <a:latin typeface="Moderat" pitchFamily="2" charset="77"/>
                <a:ea typeface="Aptos" panose="020B0004020202020204" pitchFamily="34" charset="0"/>
                <a:cs typeface="Times New Roman" panose="02020603050405020304" pitchFamily="18" charset="0"/>
              </a:rPr>
              <a:t>: states like Tamil Nadu offer payroll and skilling subsidies under broader IT/industry schemes.</a:t>
            </a:r>
          </a:p>
          <a:p>
            <a:pPr algn="ctr">
              <a:spcBef>
                <a:spcPts val="1200"/>
              </a:spcBef>
              <a:spcAft>
                <a:spcPts val="600"/>
              </a:spcAft>
              <a:buClr>
                <a:srgbClr val="8BACAD"/>
              </a:buClr>
            </a:pPr>
            <a:endParaRPr lang="en-IN" sz="1200" kern="100" dirty="0">
              <a:solidFill>
                <a:schemeClr val="bg1">
                  <a:lumMod val="50000"/>
                </a:schemeClr>
              </a:solidFill>
              <a:latin typeface="Moderat"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06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A4BB-DA9E-C41F-B976-F353367B86CE}"/>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6E9B75EF-8291-53A8-BFBA-7FACF1F3540B}"/>
              </a:ext>
            </a:extLst>
          </p:cNvPr>
          <p:cNvSpPr/>
          <p:nvPr/>
        </p:nvSpPr>
        <p:spPr bwMode="auto">
          <a:xfrm>
            <a:off x="628793" y="5731889"/>
            <a:ext cx="10781329" cy="848829"/>
          </a:xfrm>
          <a:prstGeom prst="roundRect">
            <a:avLst/>
          </a:prstGeom>
          <a:solidFill>
            <a:srgbClr val="AED9DA">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19" name="Rounded Rectangle 18">
            <a:extLst>
              <a:ext uri="{FF2B5EF4-FFF2-40B4-BE49-F238E27FC236}">
                <a16:creationId xmlns:a16="http://schemas.microsoft.com/office/drawing/2014/main" id="{2CD5DE47-7B13-6E9F-C549-CC1FDE7FFC8B}"/>
              </a:ext>
            </a:extLst>
          </p:cNvPr>
          <p:cNvSpPr/>
          <p:nvPr/>
        </p:nvSpPr>
        <p:spPr bwMode="auto">
          <a:xfrm>
            <a:off x="441827" y="1928795"/>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2B06859A-B631-F216-1001-A497C508A128}"/>
              </a:ext>
            </a:extLst>
          </p:cNvPr>
          <p:cNvPicPr>
            <a:picLocks noChangeAspect="1"/>
          </p:cNvPicPr>
          <p:nvPr/>
        </p:nvPicPr>
        <p:blipFill>
          <a:blip r:embed="rId3"/>
          <a:srcRect t="21787" r="7134" b="23990"/>
          <a:stretch/>
        </p:blipFill>
        <p:spPr>
          <a:xfrm>
            <a:off x="174480" y="9052561"/>
            <a:ext cx="1633160" cy="274320"/>
          </a:xfrm>
          <a:prstGeom prst="rect">
            <a:avLst/>
          </a:prstGeom>
        </p:spPr>
      </p:pic>
      <p:sp>
        <p:nvSpPr>
          <p:cNvPr id="5" name="Title 1">
            <a:extLst>
              <a:ext uri="{FF2B5EF4-FFF2-40B4-BE49-F238E27FC236}">
                <a16:creationId xmlns:a16="http://schemas.microsoft.com/office/drawing/2014/main" id="{10CCF348-8C03-315B-EF59-4FE9349F6157}"/>
              </a:ext>
            </a:extLst>
          </p:cNvPr>
          <p:cNvSpPr txBox="1">
            <a:spLocks/>
          </p:cNvSpPr>
          <p:nvPr/>
        </p:nvSpPr>
        <p:spPr>
          <a:xfrm>
            <a:off x="323684" y="259861"/>
            <a:ext cx="11412638" cy="848828"/>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Funding Models</a:t>
            </a:r>
          </a:p>
          <a:p>
            <a:pPr>
              <a:lnSpc>
                <a:spcPct val="90000"/>
              </a:lnSpc>
            </a:pPr>
            <a:r>
              <a:rPr lang="en-US" sz="3000" kern="0" dirty="0">
                <a:solidFill>
                  <a:srgbClr val="FF5400"/>
                </a:solidFill>
                <a:latin typeface="Moderat" pitchFamily="2" charset="77"/>
              </a:rPr>
              <a:t>India's GCC Ecosystem</a:t>
            </a:r>
            <a:endParaRPr lang="en-IN" sz="3000" kern="0" dirty="0">
              <a:solidFill>
                <a:srgbClr val="FF5400"/>
              </a:solidFill>
              <a:latin typeface="Moderat" pitchFamily="2" charset="77"/>
            </a:endParaRPr>
          </a:p>
        </p:txBody>
      </p:sp>
      <p:grpSp>
        <p:nvGrpSpPr>
          <p:cNvPr id="9" name="Group 8">
            <a:extLst>
              <a:ext uri="{FF2B5EF4-FFF2-40B4-BE49-F238E27FC236}">
                <a16:creationId xmlns:a16="http://schemas.microsoft.com/office/drawing/2014/main" id="{59F75DEA-F8D6-9313-46B1-DC54D09D3806}"/>
              </a:ext>
            </a:extLst>
          </p:cNvPr>
          <p:cNvGrpSpPr/>
          <p:nvPr/>
        </p:nvGrpSpPr>
        <p:grpSpPr>
          <a:xfrm>
            <a:off x="341716" y="1203785"/>
            <a:ext cx="720000" cy="0"/>
            <a:chOff x="341716" y="792968"/>
            <a:chExt cx="720000" cy="0"/>
          </a:xfrm>
        </p:grpSpPr>
        <p:cxnSp>
          <p:nvCxnSpPr>
            <p:cNvPr id="18" name="Straight Connector 17">
              <a:extLst>
                <a:ext uri="{FF2B5EF4-FFF2-40B4-BE49-F238E27FC236}">
                  <a16:creationId xmlns:a16="http://schemas.microsoft.com/office/drawing/2014/main" id="{8B1FAAD1-614B-443A-ED76-78B292645727}"/>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7661F601-923E-DFE2-E477-B834C8D2F497}"/>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4" name="TextBox 3">
            <a:extLst>
              <a:ext uri="{FF2B5EF4-FFF2-40B4-BE49-F238E27FC236}">
                <a16:creationId xmlns:a16="http://schemas.microsoft.com/office/drawing/2014/main" id="{044D79BD-CE03-2C04-B6B6-CCEFBAD107F6}"/>
              </a:ext>
            </a:extLst>
          </p:cNvPr>
          <p:cNvSpPr txBox="1"/>
          <p:nvPr/>
        </p:nvSpPr>
        <p:spPr>
          <a:xfrm>
            <a:off x="441827" y="1452001"/>
            <a:ext cx="4095571" cy="369332"/>
          </a:xfrm>
          <a:prstGeom prst="rect">
            <a:avLst/>
          </a:prstGeom>
          <a:noFill/>
        </p:spPr>
        <p:txBody>
          <a:bodyPr wrap="square">
            <a:spAutoFit/>
          </a:bodyPr>
          <a:lstStyle/>
          <a:p>
            <a:r>
              <a:rPr lang="en-US"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Parent Funding</a:t>
            </a:r>
            <a:endParaRPr lang="en-US" dirty="0"/>
          </a:p>
        </p:txBody>
      </p:sp>
      <p:sp>
        <p:nvSpPr>
          <p:cNvPr id="13" name="Text 2">
            <a:extLst>
              <a:ext uri="{FF2B5EF4-FFF2-40B4-BE49-F238E27FC236}">
                <a16:creationId xmlns:a16="http://schemas.microsoft.com/office/drawing/2014/main" id="{2AC229BA-A3DC-49B8-6A27-EC3DADD11E24}"/>
              </a:ext>
            </a:extLst>
          </p:cNvPr>
          <p:cNvSpPr/>
          <p:nvPr/>
        </p:nvSpPr>
        <p:spPr>
          <a:xfrm>
            <a:off x="625690" y="2127659"/>
            <a:ext cx="5059493" cy="670084"/>
          </a:xfrm>
          <a:prstGeom prst="rect">
            <a:avLst/>
          </a:prstGeom>
          <a:noFill/>
          <a:ln/>
        </p:spPr>
        <p:txBody>
          <a:bodyPr wrap="square" lIns="0" tIns="0" rIns="0" bIns="0" rtlCol="0" anchor="t"/>
          <a:lstStyle/>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Equity Infusion: </a:t>
            </a:r>
            <a:r>
              <a:rPr lang="en-US" sz="1400" dirty="0">
                <a:solidFill>
                  <a:srgbClr val="3B3535"/>
                </a:solidFill>
                <a:latin typeface="Moderat" pitchFamily="2" charset="77"/>
                <a:ea typeface="Roboto Light" pitchFamily="34" charset="-122"/>
                <a:cs typeface="Roboto Light" pitchFamily="34" charset="-120"/>
              </a:rPr>
              <a:t>Direct foreign investment as share capital (FDI) from parent.</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Service Agreements: </a:t>
            </a:r>
            <a:r>
              <a:rPr lang="en-US" sz="1400" dirty="0">
                <a:solidFill>
                  <a:srgbClr val="3B3535"/>
                </a:solidFill>
                <a:latin typeface="Moderat" pitchFamily="2" charset="77"/>
                <a:ea typeface="Roboto Light" pitchFamily="34" charset="-122"/>
                <a:cs typeface="Roboto Light" pitchFamily="34" charset="-120"/>
              </a:rPr>
              <a:t>Operating revenues from inter-company service contracts.</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Advance Payments: </a:t>
            </a:r>
            <a:r>
              <a:rPr lang="en-US" sz="1400" dirty="0">
                <a:solidFill>
                  <a:srgbClr val="3B3535"/>
                </a:solidFill>
                <a:latin typeface="Moderat" pitchFamily="2" charset="77"/>
                <a:ea typeface="Roboto Light" pitchFamily="34" charset="-122"/>
                <a:cs typeface="Roboto Light" pitchFamily="34" charset="-120"/>
              </a:rPr>
              <a:t>Upfront cash from parent for future services (subject to RBI norms).</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Inter-company Loans: </a:t>
            </a:r>
            <a:r>
              <a:rPr lang="en-US" sz="1400" dirty="0">
                <a:solidFill>
                  <a:srgbClr val="3B3535"/>
                </a:solidFill>
                <a:latin typeface="Moderat" pitchFamily="2" charset="77"/>
                <a:ea typeface="Roboto Light" pitchFamily="34" charset="-122"/>
                <a:cs typeface="Roboto Light" pitchFamily="34" charset="-120"/>
              </a:rPr>
              <a:t>Loans and financial support from parent entity, compliant with FEMA/RBI rules.</a:t>
            </a:r>
          </a:p>
          <a:p>
            <a:pPr marL="342900" indent="-342900">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Internal Accruals: </a:t>
            </a:r>
            <a:r>
              <a:rPr lang="en-US" sz="1400" dirty="0">
                <a:solidFill>
                  <a:srgbClr val="3B3535"/>
                </a:solidFill>
                <a:latin typeface="Moderat" pitchFamily="2" charset="77"/>
                <a:ea typeface="Roboto Light" pitchFamily="34" charset="-122"/>
                <a:cs typeface="Roboto Light" pitchFamily="34" charset="-120"/>
              </a:rPr>
              <a:t>Reinvesting operational profits to fund growth.</a:t>
            </a:r>
          </a:p>
          <a:p>
            <a:pPr marL="342900" indent="-342900" algn="l">
              <a:buSzPct val="100000"/>
              <a:buFont typeface="+mj-lt"/>
              <a:buAutoNum type="arabicPeriod"/>
            </a:pPr>
            <a:endParaRPr lang="en-US" sz="1400"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p:txBody>
      </p:sp>
      <p:sp>
        <p:nvSpPr>
          <p:cNvPr id="27" name="Text 6">
            <a:extLst>
              <a:ext uri="{FF2B5EF4-FFF2-40B4-BE49-F238E27FC236}">
                <a16:creationId xmlns:a16="http://schemas.microsoft.com/office/drawing/2014/main" id="{A8F39327-ABBE-C925-3EE7-FE52633E4C29}"/>
              </a:ext>
            </a:extLst>
          </p:cNvPr>
          <p:cNvSpPr/>
          <p:nvPr/>
        </p:nvSpPr>
        <p:spPr>
          <a:xfrm>
            <a:off x="811221" y="4391866"/>
            <a:ext cx="4688432" cy="670084"/>
          </a:xfrm>
          <a:prstGeom prst="rect">
            <a:avLst/>
          </a:prstGeom>
          <a:noFill/>
          <a:ln/>
        </p:spPr>
        <p:txBody>
          <a:bodyPr wrap="square" lIns="0" tIns="0" rIns="0" bIns="0" rtlCol="0" anchor="t"/>
          <a:lstStyle/>
          <a:p>
            <a:pPr marL="342900" indent="-342900" algn="l">
              <a:buSzPct val="100000"/>
              <a:buFont typeface="+mj-lt"/>
              <a:buAutoNum type="arabicPeriod" startAt="5"/>
            </a:pPr>
            <a:endParaRPr lang="en-US" sz="1400" dirty="0">
              <a:latin typeface="Moderat" pitchFamily="2" charset="77"/>
            </a:endParaRPr>
          </a:p>
        </p:txBody>
      </p:sp>
      <p:sp>
        <p:nvSpPr>
          <p:cNvPr id="29" name="Rounded Rectangle 28">
            <a:extLst>
              <a:ext uri="{FF2B5EF4-FFF2-40B4-BE49-F238E27FC236}">
                <a16:creationId xmlns:a16="http://schemas.microsoft.com/office/drawing/2014/main" id="{8A3C1EBE-5274-9FD8-8D0D-079529DC09CA}"/>
              </a:ext>
            </a:extLst>
          </p:cNvPr>
          <p:cNvSpPr/>
          <p:nvPr/>
        </p:nvSpPr>
        <p:spPr bwMode="auto">
          <a:xfrm>
            <a:off x="5954731" y="1928795"/>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30" name="TextBox 29">
            <a:extLst>
              <a:ext uri="{FF2B5EF4-FFF2-40B4-BE49-F238E27FC236}">
                <a16:creationId xmlns:a16="http://schemas.microsoft.com/office/drawing/2014/main" id="{A735CDC3-47C9-C064-98B8-48ABD496329C}"/>
              </a:ext>
            </a:extLst>
          </p:cNvPr>
          <p:cNvSpPr txBox="1"/>
          <p:nvPr/>
        </p:nvSpPr>
        <p:spPr>
          <a:xfrm>
            <a:off x="5954731" y="1452001"/>
            <a:ext cx="4797937" cy="369332"/>
          </a:xfrm>
          <a:prstGeom prst="rect">
            <a:avLst/>
          </a:prstGeom>
          <a:noFill/>
        </p:spPr>
        <p:txBody>
          <a:bodyPr wrap="square">
            <a:spAutoFit/>
          </a:bodyPr>
          <a:lstStyle/>
          <a:p>
            <a:r>
              <a:rPr lang="en-US" b="1"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Non-Parent Funding</a:t>
            </a:r>
            <a:endParaRPr lang="en-US" dirty="0"/>
          </a:p>
        </p:txBody>
      </p:sp>
      <p:sp>
        <p:nvSpPr>
          <p:cNvPr id="38" name="Text 9">
            <a:extLst>
              <a:ext uri="{FF2B5EF4-FFF2-40B4-BE49-F238E27FC236}">
                <a16:creationId xmlns:a16="http://schemas.microsoft.com/office/drawing/2014/main" id="{82F50F4D-8404-EDD1-5223-77ABA569C2A4}"/>
              </a:ext>
            </a:extLst>
          </p:cNvPr>
          <p:cNvSpPr/>
          <p:nvPr/>
        </p:nvSpPr>
        <p:spPr>
          <a:xfrm>
            <a:off x="6325791" y="2114380"/>
            <a:ext cx="5054988" cy="670084"/>
          </a:xfrm>
          <a:prstGeom prst="rect">
            <a:avLst/>
          </a:prstGeom>
          <a:noFill/>
          <a:ln/>
        </p:spPr>
        <p:txBody>
          <a:bodyPr wrap="square" lIns="0" tIns="0" rIns="0" bIns="0" rtlCol="0" anchor="t"/>
          <a:lstStyle/>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Bank Loans &amp; Debt: </a:t>
            </a:r>
            <a:r>
              <a:rPr lang="en-US" sz="1400" dirty="0">
                <a:solidFill>
                  <a:srgbClr val="3B3535"/>
                </a:solidFill>
                <a:latin typeface="Moderat" pitchFamily="2" charset="77"/>
                <a:ea typeface="Roboto Light" pitchFamily="34" charset="-122"/>
                <a:cs typeface="Roboto Light" pitchFamily="34" charset="-120"/>
              </a:rPr>
              <a:t>Domestic and international bank financing, including working capital and ECBs.</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Private Equity / VC: </a:t>
            </a:r>
            <a:r>
              <a:rPr lang="en-US" sz="1400" dirty="0">
                <a:solidFill>
                  <a:srgbClr val="3B3535"/>
                </a:solidFill>
                <a:latin typeface="Moderat" pitchFamily="2" charset="77"/>
                <a:ea typeface="Roboto Light" pitchFamily="34" charset="-122"/>
                <a:cs typeface="Roboto Light" pitchFamily="34" charset="-120"/>
              </a:rPr>
              <a:t>Equity investment by third-party investors for expansion.</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Corporate &amp; Project Bonds: </a:t>
            </a:r>
            <a:r>
              <a:rPr lang="en-US" sz="1400" dirty="0">
                <a:solidFill>
                  <a:srgbClr val="3B3535"/>
                </a:solidFill>
                <a:latin typeface="Moderat" pitchFamily="2" charset="77"/>
                <a:ea typeface="Roboto Light" pitchFamily="34" charset="-122"/>
                <a:cs typeface="Roboto Light" pitchFamily="34" charset="-120"/>
              </a:rPr>
              <a:t>Issuing market-based debt for large projects.</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Government Incentives: </a:t>
            </a:r>
            <a:r>
              <a:rPr lang="en-US" sz="1400" dirty="0">
                <a:solidFill>
                  <a:srgbClr val="3B3535"/>
                </a:solidFill>
                <a:latin typeface="Moderat" pitchFamily="2" charset="77"/>
                <a:ea typeface="Roboto Light" pitchFamily="34" charset="-122"/>
                <a:cs typeface="Roboto Light" pitchFamily="34" charset="-120"/>
              </a:rPr>
              <a:t>Grants, tax breaks, and capex subsidies from central/state government.</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r>
              <a:rPr lang="en-US" sz="1400" b="1" dirty="0">
                <a:solidFill>
                  <a:srgbClr val="3B3535"/>
                </a:solidFill>
                <a:latin typeface="Moderat" pitchFamily="2" charset="77"/>
                <a:ea typeface="Roboto Light" pitchFamily="34" charset="-122"/>
                <a:cs typeface="Roboto Light" pitchFamily="34" charset="-120"/>
              </a:rPr>
              <a:t>Crowdfunding: </a:t>
            </a:r>
            <a:r>
              <a:rPr lang="en-US" sz="1400" dirty="0">
                <a:solidFill>
                  <a:srgbClr val="3B3535"/>
                </a:solidFill>
                <a:latin typeface="Moderat" pitchFamily="2" charset="77"/>
                <a:ea typeface="Roboto Light" pitchFamily="34" charset="-122"/>
                <a:cs typeface="Roboto Light" pitchFamily="34" charset="-120"/>
              </a:rPr>
              <a:t>Peer-to-peer/online platforms for tech-driven or startup GCCs.</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p:txBody>
      </p:sp>
      <p:sp>
        <p:nvSpPr>
          <p:cNvPr id="43" name="TextBox 42">
            <a:extLst>
              <a:ext uri="{FF2B5EF4-FFF2-40B4-BE49-F238E27FC236}">
                <a16:creationId xmlns:a16="http://schemas.microsoft.com/office/drawing/2014/main" id="{B481752E-B064-5985-DC95-F33C52EF3776}"/>
              </a:ext>
            </a:extLst>
          </p:cNvPr>
          <p:cNvSpPr txBox="1"/>
          <p:nvPr/>
        </p:nvSpPr>
        <p:spPr>
          <a:xfrm>
            <a:off x="1420235" y="5960486"/>
            <a:ext cx="8900956" cy="338554"/>
          </a:xfrm>
          <a:prstGeom prst="rect">
            <a:avLst/>
          </a:prstGeom>
          <a:noFill/>
        </p:spPr>
        <p:txBody>
          <a:bodyPr wrap="square">
            <a:spAutoFit/>
          </a:bodyPr>
          <a:lstStyle/>
          <a:p>
            <a:pPr algn="ctr"/>
            <a:r>
              <a:rPr lang="en-US" sz="1600" kern="100" dirty="0">
                <a:solidFill>
                  <a:schemeClr val="bg1">
                    <a:lumMod val="50000"/>
                  </a:schemeClr>
                </a:solidFill>
                <a:latin typeface="Moderat" pitchFamily="2" charset="77"/>
                <a:ea typeface="Aptos" panose="020B0004020202020204" pitchFamily="34" charset="0"/>
                <a:cs typeface="Times New Roman" panose="02020603050405020304" pitchFamily="18" charset="0"/>
              </a:rPr>
              <a:t>"Funding models define how GCCs are born. PPPs define how they scale."</a:t>
            </a:r>
            <a:endParaRPr lang="en-US" sz="1600" dirty="0"/>
          </a:p>
        </p:txBody>
      </p:sp>
    </p:spTree>
    <p:extLst>
      <p:ext uri="{BB962C8B-B14F-4D97-AF65-F5344CB8AC3E}">
        <p14:creationId xmlns:p14="http://schemas.microsoft.com/office/powerpoint/2010/main" val="403254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C7F5-0C45-A251-6B6A-6BBCEEA6ECF2}"/>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804246D6-A594-81A0-241A-C230048246A8}"/>
              </a:ext>
            </a:extLst>
          </p:cNvPr>
          <p:cNvSpPr/>
          <p:nvPr/>
        </p:nvSpPr>
        <p:spPr bwMode="auto">
          <a:xfrm>
            <a:off x="370802" y="1593966"/>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DC7CBA8-2F6D-61C4-F973-1299A21B2103}"/>
              </a:ext>
            </a:extLst>
          </p:cNvPr>
          <p:cNvPicPr>
            <a:picLocks noChangeAspect="1"/>
          </p:cNvPicPr>
          <p:nvPr/>
        </p:nvPicPr>
        <p:blipFill>
          <a:blip r:embed="rId3"/>
          <a:srcRect t="21787" r="7134" b="23990"/>
          <a:stretch/>
        </p:blipFill>
        <p:spPr>
          <a:xfrm>
            <a:off x="174480" y="9052561"/>
            <a:ext cx="1633160" cy="274320"/>
          </a:xfrm>
          <a:prstGeom prst="rect">
            <a:avLst/>
          </a:prstGeom>
        </p:spPr>
      </p:pic>
      <p:sp>
        <p:nvSpPr>
          <p:cNvPr id="5" name="Title 1">
            <a:extLst>
              <a:ext uri="{FF2B5EF4-FFF2-40B4-BE49-F238E27FC236}">
                <a16:creationId xmlns:a16="http://schemas.microsoft.com/office/drawing/2014/main" id="{28250D07-AAC3-FFFA-57D5-D422EF86A701}"/>
              </a:ext>
            </a:extLst>
          </p:cNvPr>
          <p:cNvSpPr txBox="1">
            <a:spLocks/>
          </p:cNvSpPr>
          <p:nvPr/>
        </p:nvSpPr>
        <p:spPr>
          <a:xfrm>
            <a:off x="323684" y="259861"/>
            <a:ext cx="11412638" cy="848828"/>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Public-Private Partnerships</a:t>
            </a:r>
          </a:p>
          <a:p>
            <a:pPr>
              <a:lnSpc>
                <a:spcPct val="90000"/>
              </a:lnSpc>
            </a:pPr>
            <a:r>
              <a:rPr lang="en-US" sz="3000" kern="0" dirty="0">
                <a:solidFill>
                  <a:srgbClr val="FF5400"/>
                </a:solidFill>
                <a:latin typeface="Moderat" pitchFamily="2" charset="77"/>
              </a:rPr>
              <a:t>India's GCC Ecosystem</a:t>
            </a:r>
            <a:endParaRPr lang="en-IN" sz="3000" kern="0" dirty="0">
              <a:solidFill>
                <a:srgbClr val="FF5400"/>
              </a:solidFill>
              <a:latin typeface="Moderat" pitchFamily="2" charset="77"/>
            </a:endParaRPr>
          </a:p>
        </p:txBody>
      </p:sp>
      <p:grpSp>
        <p:nvGrpSpPr>
          <p:cNvPr id="9" name="Group 8">
            <a:extLst>
              <a:ext uri="{FF2B5EF4-FFF2-40B4-BE49-F238E27FC236}">
                <a16:creationId xmlns:a16="http://schemas.microsoft.com/office/drawing/2014/main" id="{26F8EAE2-0904-968E-A810-B07495F6083F}"/>
              </a:ext>
            </a:extLst>
          </p:cNvPr>
          <p:cNvGrpSpPr/>
          <p:nvPr/>
        </p:nvGrpSpPr>
        <p:grpSpPr>
          <a:xfrm>
            <a:off x="341716" y="1203785"/>
            <a:ext cx="720000" cy="0"/>
            <a:chOff x="341716" y="792968"/>
            <a:chExt cx="720000" cy="0"/>
          </a:xfrm>
        </p:grpSpPr>
        <p:cxnSp>
          <p:nvCxnSpPr>
            <p:cNvPr id="18" name="Straight Connector 17">
              <a:extLst>
                <a:ext uri="{FF2B5EF4-FFF2-40B4-BE49-F238E27FC236}">
                  <a16:creationId xmlns:a16="http://schemas.microsoft.com/office/drawing/2014/main" id="{DBEE20A1-8C43-AA25-CCE5-33256B611419}"/>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F3E367D3-A2C0-877B-FABE-231C45C0F547}"/>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13" name="Text 2">
            <a:extLst>
              <a:ext uri="{FF2B5EF4-FFF2-40B4-BE49-F238E27FC236}">
                <a16:creationId xmlns:a16="http://schemas.microsoft.com/office/drawing/2014/main" id="{E139FD35-404A-A9D8-29C8-49B00A921FE5}"/>
              </a:ext>
            </a:extLst>
          </p:cNvPr>
          <p:cNvSpPr/>
          <p:nvPr/>
        </p:nvSpPr>
        <p:spPr>
          <a:xfrm>
            <a:off x="811219" y="1830797"/>
            <a:ext cx="9369844" cy="670084"/>
          </a:xfrm>
          <a:prstGeom prst="rect">
            <a:avLst/>
          </a:prstGeom>
          <a:noFill/>
          <a:ln/>
        </p:spPr>
        <p:txBody>
          <a:bodyPr wrap="square" lIns="0" tIns="0" rIns="0" bIns="0" rtlCol="0" anchor="t"/>
          <a:lstStyle/>
          <a:p>
            <a:pPr algn="l">
              <a:buSzPct val="100000"/>
            </a:pPr>
            <a:r>
              <a:rPr lang="en-US" sz="1400" b="1" dirty="0">
                <a:solidFill>
                  <a:srgbClr val="3B3535"/>
                </a:solidFill>
                <a:latin typeface="Moderat" pitchFamily="2" charset="77"/>
                <a:ea typeface="Roboto Light" pitchFamily="34" charset="-122"/>
                <a:cs typeface="Roboto Light" pitchFamily="34" charset="-120"/>
              </a:rPr>
              <a:t>Collaborative Model: </a:t>
            </a:r>
          </a:p>
          <a:p>
            <a:pPr algn="l">
              <a:buSzPct val="100000"/>
            </a:pPr>
            <a:r>
              <a:rPr lang="en-US" sz="1400" b="1" dirty="0">
                <a:solidFill>
                  <a:srgbClr val="3B3535"/>
                </a:solidFill>
                <a:latin typeface="Moderat" pitchFamily="2" charset="77"/>
                <a:ea typeface="Roboto Light" pitchFamily="34" charset="-122"/>
                <a:cs typeface="Roboto Light" pitchFamily="34" charset="-120"/>
              </a:rPr>
              <a:t> </a:t>
            </a:r>
            <a:r>
              <a:rPr lang="en-US" sz="1400" dirty="0">
                <a:solidFill>
                  <a:srgbClr val="3B3535"/>
                </a:solidFill>
                <a:latin typeface="Moderat" pitchFamily="2" charset="77"/>
                <a:ea typeface="Roboto Light" pitchFamily="34" charset="-122"/>
                <a:cs typeface="Roboto Light" pitchFamily="34" charset="-120"/>
              </a:rPr>
              <a:t>Government enables infra &amp; policy; corporates bring capital, talent, and innovation.</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algn="l">
              <a:buSzPct val="100000"/>
            </a:pPr>
            <a:r>
              <a:rPr lang="en-US" sz="1400" b="1" dirty="0">
                <a:solidFill>
                  <a:srgbClr val="3B3535"/>
                </a:solidFill>
                <a:latin typeface="Moderat" pitchFamily="2" charset="77"/>
                <a:ea typeface="Roboto Light" pitchFamily="34" charset="-122"/>
                <a:cs typeface="Roboto Light" pitchFamily="34" charset="-120"/>
              </a:rPr>
              <a:t>Innovation &amp; R&amp;D: </a:t>
            </a:r>
          </a:p>
          <a:p>
            <a:pPr algn="l">
              <a:buSzPct val="100000"/>
            </a:pPr>
            <a:r>
              <a:rPr lang="en-US" sz="1400" dirty="0">
                <a:solidFill>
                  <a:srgbClr val="3B3535"/>
                </a:solidFill>
                <a:latin typeface="Moderat" pitchFamily="2" charset="77"/>
                <a:ea typeface="Roboto Light" pitchFamily="34" charset="-122"/>
                <a:cs typeface="Roboto Light" pitchFamily="34" charset="-120"/>
              </a:rPr>
              <a:t>Co-funded </a:t>
            </a:r>
            <a:r>
              <a:rPr lang="en-US" sz="1400" dirty="0" err="1">
                <a:solidFill>
                  <a:srgbClr val="3B3535"/>
                </a:solidFill>
                <a:latin typeface="Moderat" pitchFamily="2" charset="77"/>
                <a:ea typeface="Roboto Light" pitchFamily="34" charset="-122"/>
                <a:cs typeface="Roboto Light" pitchFamily="34" charset="-120"/>
              </a:rPr>
              <a:t>CoEs</a:t>
            </a:r>
            <a:r>
              <a:rPr lang="en-US" sz="1400" dirty="0">
                <a:solidFill>
                  <a:srgbClr val="3B3535"/>
                </a:solidFill>
                <a:latin typeface="Moderat" pitchFamily="2" charset="77"/>
                <a:ea typeface="Roboto Light" pitchFamily="34" charset="-122"/>
                <a:cs typeface="Roboto Light" pitchFamily="34" charset="-120"/>
              </a:rPr>
              <a:t> with IITs/IIITs/NASSCOM drive AI &amp; deep tech. Eg: IIT-Hyderabad AI Park (Govt + Industry).</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algn="l">
              <a:buSzPct val="100000"/>
            </a:pPr>
            <a:r>
              <a:rPr lang="en-US" sz="1400" b="1" dirty="0">
                <a:solidFill>
                  <a:srgbClr val="3B3535"/>
                </a:solidFill>
                <a:latin typeface="Moderat" pitchFamily="2" charset="77"/>
                <a:ea typeface="Roboto Light" pitchFamily="34" charset="-122"/>
                <a:cs typeface="Roboto Light" pitchFamily="34" charset="-120"/>
              </a:rPr>
              <a:t>Infrastructure Push: </a:t>
            </a:r>
          </a:p>
          <a:p>
            <a:pPr algn="l">
              <a:buSzPct val="100000"/>
            </a:pPr>
            <a:r>
              <a:rPr lang="en-US" sz="1400" dirty="0">
                <a:solidFill>
                  <a:srgbClr val="3B3535"/>
                </a:solidFill>
                <a:latin typeface="Moderat" pitchFamily="2" charset="77"/>
                <a:ea typeface="Roboto Light" pitchFamily="34" charset="-122"/>
                <a:cs typeface="Roboto Light" pitchFamily="34" charset="-120"/>
              </a:rPr>
              <a:t>PPP-led digital parks &amp; logistics zones offer plug-and-play infra. Eg: T-Hub &amp; T-Works, Hyderabad.</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algn="l">
              <a:buSzPct val="100000"/>
            </a:pPr>
            <a:r>
              <a:rPr lang="en-US" sz="1400" b="1" dirty="0">
                <a:solidFill>
                  <a:srgbClr val="3B3535"/>
                </a:solidFill>
                <a:latin typeface="Moderat" pitchFamily="2" charset="77"/>
                <a:ea typeface="Roboto Light" pitchFamily="34" charset="-122"/>
                <a:cs typeface="Roboto Light" pitchFamily="34" charset="-120"/>
              </a:rPr>
              <a:t>Skilling: </a:t>
            </a:r>
          </a:p>
          <a:p>
            <a:pPr algn="l">
              <a:buSzPct val="100000"/>
            </a:pPr>
            <a:r>
              <a:rPr lang="en-US" sz="1400" dirty="0" err="1">
                <a:solidFill>
                  <a:srgbClr val="3B3535"/>
                </a:solidFill>
                <a:latin typeface="Moderat" pitchFamily="2" charset="77"/>
                <a:ea typeface="Roboto Light" pitchFamily="34" charset="-122"/>
                <a:cs typeface="Roboto Light" pitchFamily="34" charset="-120"/>
              </a:rPr>
              <a:t>FutureSkills</a:t>
            </a:r>
            <a:r>
              <a:rPr lang="en-US" sz="1400" dirty="0">
                <a:solidFill>
                  <a:srgbClr val="3B3535"/>
                </a:solidFill>
                <a:latin typeface="Moderat" pitchFamily="2" charset="77"/>
                <a:ea typeface="Roboto Light" pitchFamily="34" charset="-122"/>
                <a:cs typeface="Roboto Light" pitchFamily="34" charset="-120"/>
              </a:rPr>
              <a:t> Prime &amp; TASK build GCC-ready digital talent.</a:t>
            </a:r>
          </a:p>
          <a:p>
            <a:pPr marL="342900" indent="-342900" algn="l">
              <a:buSzPct val="100000"/>
              <a:buFont typeface="+mj-lt"/>
              <a:buAutoNum type="arabicPeriod"/>
            </a:pPr>
            <a:endParaRPr lang="en-US" sz="1400" b="1" dirty="0">
              <a:solidFill>
                <a:srgbClr val="3B3535"/>
              </a:solidFill>
              <a:latin typeface="Moderat" pitchFamily="2" charset="77"/>
              <a:ea typeface="Roboto Light" pitchFamily="34" charset="-122"/>
              <a:cs typeface="Roboto Light" pitchFamily="34" charset="-120"/>
            </a:endParaRPr>
          </a:p>
          <a:p>
            <a:pPr algn="l">
              <a:buSzPct val="100000"/>
            </a:pPr>
            <a:r>
              <a:rPr lang="en-US" sz="1400" b="1" dirty="0">
                <a:solidFill>
                  <a:srgbClr val="3B3535"/>
                </a:solidFill>
                <a:latin typeface="Moderat" pitchFamily="2" charset="77"/>
                <a:ea typeface="Roboto Light" pitchFamily="34" charset="-122"/>
                <a:cs typeface="Roboto Light" pitchFamily="34" charset="-120"/>
              </a:rPr>
              <a:t>Policy Enablement: </a:t>
            </a:r>
          </a:p>
          <a:p>
            <a:pPr algn="l">
              <a:buSzPct val="100000"/>
            </a:pPr>
            <a:r>
              <a:rPr lang="en-US" sz="1400" dirty="0" err="1">
                <a:solidFill>
                  <a:srgbClr val="3B3535"/>
                </a:solidFill>
                <a:latin typeface="Moderat" pitchFamily="2" charset="77"/>
                <a:ea typeface="Roboto Light" pitchFamily="34" charset="-122"/>
                <a:cs typeface="Roboto Light" pitchFamily="34" charset="-120"/>
              </a:rPr>
              <a:t>MeitY</a:t>
            </a:r>
            <a:r>
              <a:rPr lang="en-US" sz="1400" dirty="0">
                <a:solidFill>
                  <a:srgbClr val="3B3535"/>
                </a:solidFill>
                <a:latin typeface="Moderat" pitchFamily="2" charset="77"/>
                <a:ea typeface="Roboto Light" pitchFamily="34" charset="-122"/>
                <a:cs typeface="Roboto Light" pitchFamily="34" charset="-120"/>
              </a:rPr>
              <a:t>–NASSCOM taskforces shape AI, cybersecurity &amp; innovation policies</a:t>
            </a:r>
            <a:endParaRPr lang="en-US" sz="1400" dirty="0">
              <a:latin typeface="Moderat" pitchFamily="2" charset="77"/>
            </a:endParaRPr>
          </a:p>
        </p:txBody>
      </p:sp>
    </p:spTree>
    <p:extLst>
      <p:ext uri="{BB962C8B-B14F-4D97-AF65-F5344CB8AC3E}">
        <p14:creationId xmlns:p14="http://schemas.microsoft.com/office/powerpoint/2010/main" val="124858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12D36-3037-C399-0168-E09F90DFAC7C}"/>
            </a:ext>
          </a:extLst>
        </p:cNvPr>
        <p:cNvGrpSpPr/>
        <p:nvPr/>
      </p:nvGrpSpPr>
      <p:grpSpPr>
        <a:xfrm>
          <a:off x="0" y="0"/>
          <a:ext cx="0" cy="0"/>
          <a:chOff x="0" y="0"/>
          <a:chExt cx="0" cy="0"/>
        </a:xfrm>
      </p:grpSpPr>
      <p:pic>
        <p:nvPicPr>
          <p:cNvPr id="34" name="Picture 33" descr="A map of india with lights&#10;&#10;AI-generated content may be incorrect.">
            <a:extLst>
              <a:ext uri="{FF2B5EF4-FFF2-40B4-BE49-F238E27FC236}">
                <a16:creationId xmlns:a16="http://schemas.microsoft.com/office/drawing/2014/main" id="{3F4403A8-D444-B7C6-A086-FCEA21228ACF}"/>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l="25359" t="2" r="18592" b="62"/>
          <a:stretch>
            <a:fillRect/>
          </a:stretch>
        </p:blipFill>
        <p:spPr>
          <a:xfrm>
            <a:off x="6630178" y="1032721"/>
            <a:ext cx="5018483" cy="5063279"/>
          </a:xfrm>
          <a:prstGeom prst="roundRect">
            <a:avLst>
              <a:gd name="adj" fmla="val 7331"/>
            </a:avLst>
          </a:prstGeom>
        </p:spPr>
      </p:pic>
      <p:sp>
        <p:nvSpPr>
          <p:cNvPr id="5" name="Title 1">
            <a:extLst>
              <a:ext uri="{FF2B5EF4-FFF2-40B4-BE49-F238E27FC236}">
                <a16:creationId xmlns:a16="http://schemas.microsoft.com/office/drawing/2014/main" id="{5A4F4298-B7C2-8FBB-427A-37A6A2BB65EE}"/>
              </a:ext>
            </a:extLst>
          </p:cNvPr>
          <p:cNvSpPr txBox="1">
            <a:spLocks/>
          </p:cNvSpPr>
          <p:nvPr/>
        </p:nvSpPr>
        <p:spPr>
          <a:xfrm>
            <a:off x="323684" y="259861"/>
            <a:ext cx="11117202" cy="524295"/>
          </a:xfrm>
        </p:spPr>
        <p:txBody>
          <a:bodyPr lIns="0" tIns="0" rIns="0" bIns="0"/>
          <a:lstStyle>
            <a:lvl1pPr algn="l" rtl="0" eaLnBrk="1" fontAlgn="base" hangingPunct="1">
              <a:spcBef>
                <a:spcPct val="0"/>
              </a:spcBef>
              <a:spcAft>
                <a:spcPct val="0"/>
              </a:spcAft>
              <a:defRPr sz="3600" b="0">
                <a:solidFill>
                  <a:schemeClr val="tx1"/>
                </a:solidFill>
                <a:latin typeface="+mj-lt"/>
                <a:ea typeface="ＭＳ Ｐゴシック" pitchFamily="34" charset="-128"/>
                <a:cs typeface="Calibri" panose="020F0502020204030204" pitchFamily="34" charset="0"/>
              </a:defRPr>
            </a:lvl1pPr>
            <a:lvl2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2pPr>
            <a:lvl3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3pPr>
            <a:lvl4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4pPr>
            <a:lvl5pPr algn="r" rtl="0" eaLnBrk="1" fontAlgn="base" hangingPunct="1">
              <a:spcBef>
                <a:spcPct val="0"/>
              </a:spcBef>
              <a:spcAft>
                <a:spcPct val="0"/>
              </a:spcAft>
              <a:defRPr sz="2400" b="1">
                <a:solidFill>
                  <a:srgbClr val="B9932C"/>
                </a:solidFill>
                <a:latin typeface="Arial" pitchFamily="34" charset="0"/>
                <a:ea typeface="ＭＳ Ｐゴシック" pitchFamily="34" charset="-128"/>
                <a:cs typeface="ＭＳ Ｐゴシック" charset="0"/>
              </a:defRPr>
            </a:lvl5pPr>
            <a:lvl6pPr marL="457182" algn="r" rtl="0" eaLnBrk="1" fontAlgn="base" hangingPunct="1">
              <a:spcBef>
                <a:spcPct val="0"/>
              </a:spcBef>
              <a:spcAft>
                <a:spcPct val="0"/>
              </a:spcAft>
              <a:defRPr sz="2400" b="1">
                <a:solidFill>
                  <a:srgbClr val="B9932C"/>
                </a:solidFill>
                <a:latin typeface="Arial" pitchFamily="34" charset="0"/>
                <a:ea typeface="MS PGothic" pitchFamily="34" charset="-128"/>
              </a:defRPr>
            </a:lvl6pPr>
            <a:lvl7pPr marL="914363" algn="r" rtl="0" eaLnBrk="1" fontAlgn="base" hangingPunct="1">
              <a:spcBef>
                <a:spcPct val="0"/>
              </a:spcBef>
              <a:spcAft>
                <a:spcPct val="0"/>
              </a:spcAft>
              <a:defRPr sz="2400" b="1">
                <a:solidFill>
                  <a:srgbClr val="B9932C"/>
                </a:solidFill>
                <a:latin typeface="Arial" pitchFamily="34" charset="0"/>
                <a:ea typeface="MS PGothic" pitchFamily="34" charset="-128"/>
              </a:defRPr>
            </a:lvl7pPr>
            <a:lvl8pPr marL="1371545" algn="r" rtl="0" eaLnBrk="1" fontAlgn="base" hangingPunct="1">
              <a:spcBef>
                <a:spcPct val="0"/>
              </a:spcBef>
              <a:spcAft>
                <a:spcPct val="0"/>
              </a:spcAft>
              <a:defRPr sz="2400" b="1">
                <a:solidFill>
                  <a:srgbClr val="B9932C"/>
                </a:solidFill>
                <a:latin typeface="Arial" pitchFamily="34" charset="0"/>
                <a:ea typeface="MS PGothic" pitchFamily="34" charset="-128"/>
              </a:defRPr>
            </a:lvl8pPr>
            <a:lvl9pPr marL="1828727" algn="r" rtl="0" eaLnBrk="1" fontAlgn="base" hangingPunct="1">
              <a:spcBef>
                <a:spcPct val="0"/>
              </a:spcBef>
              <a:spcAft>
                <a:spcPct val="0"/>
              </a:spcAft>
              <a:defRPr sz="2400" b="1">
                <a:solidFill>
                  <a:srgbClr val="B9932C"/>
                </a:solidFill>
                <a:latin typeface="Arial" pitchFamily="34" charset="0"/>
                <a:ea typeface="MS PGothic" pitchFamily="34" charset="-128"/>
              </a:defRPr>
            </a:lvl9pPr>
          </a:lstStyle>
          <a:p>
            <a:pPr>
              <a:lnSpc>
                <a:spcPct val="90000"/>
              </a:lnSpc>
            </a:pPr>
            <a:r>
              <a:rPr lang="en-US" sz="3000" kern="0" dirty="0">
                <a:solidFill>
                  <a:srgbClr val="004F57"/>
                </a:solidFill>
                <a:latin typeface="Moderat" pitchFamily="2" charset="77"/>
              </a:rPr>
              <a:t>The Road Ahead</a:t>
            </a:r>
            <a:endParaRPr lang="en-IN" sz="3000" kern="0" dirty="0">
              <a:solidFill>
                <a:srgbClr val="004F57"/>
              </a:solidFill>
              <a:latin typeface="Moderat" pitchFamily="2" charset="77"/>
            </a:endParaRPr>
          </a:p>
        </p:txBody>
      </p:sp>
      <p:grpSp>
        <p:nvGrpSpPr>
          <p:cNvPr id="9" name="Group 8">
            <a:extLst>
              <a:ext uri="{FF2B5EF4-FFF2-40B4-BE49-F238E27FC236}">
                <a16:creationId xmlns:a16="http://schemas.microsoft.com/office/drawing/2014/main" id="{96A30B33-8B96-1C49-B19C-DF9B5A14FCCE}"/>
              </a:ext>
            </a:extLst>
          </p:cNvPr>
          <p:cNvGrpSpPr/>
          <p:nvPr/>
        </p:nvGrpSpPr>
        <p:grpSpPr>
          <a:xfrm>
            <a:off x="341716" y="792968"/>
            <a:ext cx="720000" cy="0"/>
            <a:chOff x="341716" y="792968"/>
            <a:chExt cx="720000" cy="0"/>
          </a:xfrm>
        </p:grpSpPr>
        <p:cxnSp>
          <p:nvCxnSpPr>
            <p:cNvPr id="18" name="Straight Connector 17">
              <a:extLst>
                <a:ext uri="{FF2B5EF4-FFF2-40B4-BE49-F238E27FC236}">
                  <a16:creationId xmlns:a16="http://schemas.microsoft.com/office/drawing/2014/main" id="{662A127F-A534-C8C7-1F91-E5063A5FA960}"/>
                </a:ext>
              </a:extLst>
            </p:cNvPr>
            <p:cNvCxnSpPr/>
            <p:nvPr/>
          </p:nvCxnSpPr>
          <p:spPr bwMode="auto">
            <a:xfrm>
              <a:off x="341716" y="792968"/>
              <a:ext cx="360000" cy="0"/>
            </a:xfrm>
            <a:prstGeom prst="line">
              <a:avLst/>
            </a:prstGeom>
            <a:solidFill>
              <a:schemeClr val="accent1"/>
            </a:solidFill>
            <a:ln w="57150" cap="flat" cmpd="sng" algn="ctr">
              <a:solidFill>
                <a:srgbClr val="005465"/>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E43E9DF-F567-548B-1C1D-640029CC5752}"/>
                </a:ext>
              </a:extLst>
            </p:cNvPr>
            <p:cNvCxnSpPr/>
            <p:nvPr/>
          </p:nvCxnSpPr>
          <p:spPr bwMode="auto">
            <a:xfrm>
              <a:off x="701716" y="792968"/>
              <a:ext cx="360000" cy="0"/>
            </a:xfrm>
            <a:prstGeom prst="line">
              <a:avLst/>
            </a:prstGeom>
            <a:solidFill>
              <a:schemeClr val="accent1"/>
            </a:solidFill>
            <a:ln w="57150" cap="flat" cmpd="sng" algn="ctr">
              <a:solidFill>
                <a:srgbClr val="FF5400"/>
              </a:solidFill>
              <a:prstDash val="solid"/>
              <a:round/>
              <a:headEnd type="none" w="med" len="med"/>
              <a:tailEnd type="none" w="med" len="med"/>
            </a:ln>
            <a:effectLst/>
          </p:spPr>
        </p:cxnSp>
      </p:grpSp>
      <p:sp>
        <p:nvSpPr>
          <p:cNvPr id="22" name="Text Placeholder 7">
            <a:extLst>
              <a:ext uri="{FF2B5EF4-FFF2-40B4-BE49-F238E27FC236}">
                <a16:creationId xmlns:a16="http://schemas.microsoft.com/office/drawing/2014/main" id="{02013185-C030-1475-DEA6-A1CA8F4222A7}"/>
              </a:ext>
            </a:extLst>
          </p:cNvPr>
          <p:cNvSpPr txBox="1">
            <a:spLocks/>
          </p:cNvSpPr>
          <p:nvPr/>
        </p:nvSpPr>
        <p:spPr>
          <a:xfrm>
            <a:off x="323685" y="1663040"/>
            <a:ext cx="4460350" cy="466725"/>
          </a:xfrm>
          <a:prstGeom prst="rect">
            <a:avLst/>
          </a:prstGeom>
        </p:spPr>
        <p:txBody>
          <a:bodyPr/>
          <a:lstStyle>
            <a:lvl1pPr marL="18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1pPr>
            <a:lvl2pPr marL="502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2pPr>
            <a:lvl3pPr marL="820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3pPr>
            <a:lvl4pPr marL="1137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4pPr>
            <a:lvl5pPr marL="145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5pPr>
            <a:lvl6pPr marL="1772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6pPr>
            <a:lvl7pPr marL="2090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7pPr>
            <a:lvl8pPr marL="24077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8pPr>
            <a:lvl9pPr marL="2725208" marR="0" indent="-185208" algn="l" defTabSz="412750" rtl="0" latinLnBrk="0">
              <a:lnSpc>
                <a:spcPts val="3450"/>
              </a:lnSpc>
              <a:spcBef>
                <a:spcPts val="0"/>
              </a:spcBef>
              <a:spcAft>
                <a:spcPts val="0"/>
              </a:spcAft>
              <a:buClrTx/>
              <a:buSzPct val="125000"/>
              <a:buFontTx/>
              <a:buChar char="•"/>
              <a:tabLst/>
              <a:defRPr sz="1400" b="0" i="0" u="none" strike="noStrike" cap="none" spc="0" baseline="0">
                <a:solidFill>
                  <a:srgbClr val="000000"/>
                </a:solidFill>
                <a:uFillTx/>
                <a:latin typeface="Moderat Regular"/>
                <a:ea typeface="Moderat Regular"/>
                <a:cs typeface="Moderat Regular"/>
                <a:sym typeface="Moderat Regular"/>
              </a:defRPr>
            </a:lvl9pPr>
          </a:lstStyle>
          <a:p>
            <a:pPr marL="0" indent="0">
              <a:lnSpc>
                <a:spcPct val="100000"/>
              </a:lnSpc>
              <a:buNone/>
            </a:pPr>
            <a:r>
              <a:rPr lang="en-US" sz="1600" dirty="0"/>
              <a:t>"GCCs are no longer India's back office</a:t>
            </a:r>
          </a:p>
          <a:p>
            <a:pPr marL="0" indent="0">
              <a:lnSpc>
                <a:spcPct val="100000"/>
              </a:lnSpc>
              <a:buNone/>
            </a:pPr>
            <a:r>
              <a:rPr lang="en-US" sz="1600" dirty="0"/>
              <a:t>they're its brain trust."</a:t>
            </a:r>
          </a:p>
        </p:txBody>
      </p:sp>
      <p:sp>
        <p:nvSpPr>
          <p:cNvPr id="42" name="Text Placeholder 4">
            <a:extLst>
              <a:ext uri="{FF2B5EF4-FFF2-40B4-BE49-F238E27FC236}">
                <a16:creationId xmlns:a16="http://schemas.microsoft.com/office/drawing/2014/main" id="{6383037B-752F-EB45-71D4-67BF788D5E1D}"/>
              </a:ext>
            </a:extLst>
          </p:cNvPr>
          <p:cNvSpPr txBox="1">
            <a:spLocks/>
          </p:cNvSpPr>
          <p:nvPr/>
        </p:nvSpPr>
        <p:spPr>
          <a:xfrm>
            <a:off x="323683" y="1074630"/>
            <a:ext cx="7243307" cy="466725"/>
          </a:xfrm>
          <a:prstGeom prst="rect">
            <a:avLst/>
          </a:prstGeom>
        </p:spPr>
        <p:txBody>
          <a:bodyPr/>
          <a:lstStyle>
            <a:lvl1pPr marL="180000" indent="-180000" algn="l" rtl="0" eaLnBrk="1" fontAlgn="base" hangingPunct="1">
              <a:lnSpc>
                <a:spcPct val="130000"/>
              </a:lnSpc>
              <a:spcBef>
                <a:spcPts val="0"/>
              </a:spcBef>
              <a:spcAft>
                <a:spcPct val="0"/>
              </a:spcAft>
              <a:buClr>
                <a:schemeClr val="tx2"/>
              </a:buClr>
              <a:buChar char="•"/>
              <a:tabLst/>
              <a:defRPr sz="2400">
                <a:solidFill>
                  <a:schemeClr val="tx1"/>
                </a:solidFill>
                <a:latin typeface="+mn-lt"/>
                <a:ea typeface="ＭＳ Ｐゴシック" pitchFamily="34" charset="-128"/>
                <a:cs typeface="Calibri" panose="020F0502020204030204" pitchFamily="34" charset="0"/>
              </a:defRPr>
            </a:lvl1pPr>
            <a:lvl2pPr marL="360000" indent="-180000" algn="l" defTabSz="648000" rtl="0" eaLnBrk="1" fontAlgn="base" hangingPunct="1">
              <a:lnSpc>
                <a:spcPct val="130000"/>
              </a:lnSpc>
              <a:spcBef>
                <a:spcPts val="0"/>
              </a:spcBef>
              <a:spcAft>
                <a:spcPct val="0"/>
              </a:spcAft>
              <a:buClr>
                <a:schemeClr val="tx2"/>
              </a:buClr>
              <a:buFont typeface="Arial" panose="020B0604020202020204" pitchFamily="34" charset="0"/>
              <a:buChar char="•"/>
              <a:tabLst/>
              <a:defRPr sz="2000">
                <a:solidFill>
                  <a:schemeClr val="tx1"/>
                </a:solidFill>
                <a:latin typeface="+mn-lt"/>
                <a:ea typeface="ＭＳ Ｐゴシック" pitchFamily="34" charset="-128"/>
                <a:cs typeface="Arial" pitchFamily="34" charset="0"/>
              </a:defRPr>
            </a:lvl2pPr>
            <a:lvl3pPr marL="540000" marR="0" indent="-180000" algn="l" defTabSz="914400" rtl="0" eaLnBrk="1" fontAlgn="base" latinLnBrk="0" hangingPunct="1">
              <a:lnSpc>
                <a:spcPct val="130000"/>
              </a:lnSpc>
              <a:spcBef>
                <a:spcPts val="0"/>
              </a:spcBef>
              <a:spcAft>
                <a:spcPct val="0"/>
              </a:spcAft>
              <a:buClr>
                <a:schemeClr val="tx2"/>
              </a:buClr>
              <a:buSzTx/>
              <a:buFont typeface="Arial" panose="020B0604020202020204" pitchFamily="34" charset="0"/>
              <a:buChar char="•"/>
              <a:tabLst/>
              <a:defRPr>
                <a:solidFill>
                  <a:schemeClr val="tx1"/>
                </a:solidFill>
                <a:latin typeface="+mn-lt"/>
                <a:ea typeface="Roboto" panose="02000000000000000000" pitchFamily="2" charset="0"/>
                <a:cs typeface="Arial" pitchFamily="34" charset="0"/>
              </a:defRPr>
            </a:lvl3pPr>
            <a:lvl4pPr marL="1600136"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4pPr>
            <a:lvl5pPr marL="2057318" indent="-228591" algn="l" rtl="0" eaLnBrk="1" fontAlgn="base" hangingPunct="1">
              <a:spcBef>
                <a:spcPct val="20000"/>
              </a:spcBef>
              <a:spcAft>
                <a:spcPct val="0"/>
              </a:spcAft>
              <a:buClr>
                <a:srgbClr val="00509E"/>
              </a:buClr>
              <a:buChar char="»"/>
              <a:defRPr sz="1600">
                <a:solidFill>
                  <a:schemeClr val="tx1"/>
                </a:solidFill>
                <a:latin typeface="+mn-lt"/>
                <a:ea typeface="Arial" charset="0"/>
                <a:cs typeface="Arial" pitchFamily="34" charset="0"/>
              </a:defRPr>
            </a:lvl5pPr>
            <a:lvl6pPr marL="2514499"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6pPr>
            <a:lvl7pPr marL="2971681"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7pPr>
            <a:lvl8pPr marL="3428863"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8pPr>
            <a:lvl9pPr marL="3886045" indent="-228591" algn="l" rtl="0" eaLnBrk="1" fontAlgn="base" hangingPunct="1">
              <a:spcBef>
                <a:spcPct val="20000"/>
              </a:spcBef>
              <a:spcAft>
                <a:spcPct val="0"/>
              </a:spcAft>
              <a:buClr>
                <a:srgbClr val="B9932C"/>
              </a:buClr>
              <a:buChar char="»"/>
              <a:defRPr sz="1600">
                <a:solidFill>
                  <a:schemeClr val="tx1"/>
                </a:solidFill>
                <a:latin typeface="+mn-lt"/>
                <a:ea typeface="+mn-ea"/>
                <a:cs typeface="Arial" pitchFamily="34" charset="0"/>
              </a:defRPr>
            </a:lvl9pPr>
          </a:lstStyle>
          <a:p>
            <a:pPr marL="0" indent="0">
              <a:buNone/>
            </a:pPr>
            <a:r>
              <a:rPr lang="en-US" sz="2800" kern="0" dirty="0">
                <a:solidFill>
                  <a:srgbClr val="008080"/>
                </a:solidFill>
                <a:latin typeface="Moderat" pitchFamily="2" charset="77"/>
              </a:rPr>
              <a:t>India's GCC Decade Starts Now</a:t>
            </a:r>
            <a:endParaRPr lang="en-IN" sz="2800" kern="0" dirty="0">
              <a:solidFill>
                <a:srgbClr val="008080"/>
              </a:solidFill>
              <a:latin typeface="Moderat" pitchFamily="2" charset="77"/>
            </a:endParaRPr>
          </a:p>
        </p:txBody>
      </p:sp>
      <p:sp>
        <p:nvSpPr>
          <p:cNvPr id="2" name="Rounded Rectangle 1">
            <a:extLst>
              <a:ext uri="{FF2B5EF4-FFF2-40B4-BE49-F238E27FC236}">
                <a16:creationId xmlns:a16="http://schemas.microsoft.com/office/drawing/2014/main" id="{72E47191-03A3-9530-0211-B21D618F73FE}"/>
              </a:ext>
            </a:extLst>
          </p:cNvPr>
          <p:cNvSpPr/>
          <p:nvPr/>
        </p:nvSpPr>
        <p:spPr bwMode="auto">
          <a:xfrm>
            <a:off x="441827" y="250916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16" name="Text 2">
            <a:extLst>
              <a:ext uri="{FF2B5EF4-FFF2-40B4-BE49-F238E27FC236}">
                <a16:creationId xmlns:a16="http://schemas.microsoft.com/office/drawing/2014/main" id="{0E8CF7FE-7E4A-B889-6BC8-1FF4C521A6A0}"/>
              </a:ext>
            </a:extLst>
          </p:cNvPr>
          <p:cNvSpPr/>
          <p:nvPr/>
        </p:nvSpPr>
        <p:spPr>
          <a:xfrm>
            <a:off x="811221" y="2701597"/>
            <a:ext cx="2362232" cy="200628"/>
          </a:xfrm>
          <a:prstGeom prst="rect">
            <a:avLst/>
          </a:prstGeom>
          <a:noFill/>
          <a:ln/>
        </p:spPr>
        <p:txBody>
          <a:bodyPr wrap="square" lIns="0" tIns="0" rIns="0" bIns="0" rtlCol="0" anchor="t"/>
          <a:lstStyle/>
          <a:p>
            <a:pPr>
              <a:buSzPct val="100000"/>
            </a:pPr>
            <a:r>
              <a:rPr lang="en-US" sz="1400" b="1" dirty="0">
                <a:solidFill>
                  <a:srgbClr val="3B3535"/>
                </a:solidFill>
                <a:latin typeface="Moderat" pitchFamily="2" charset="77"/>
                <a:ea typeface="Roboto Light" pitchFamily="34" charset="-122"/>
                <a:cs typeface="Roboto Light" pitchFamily="34" charset="-120"/>
              </a:rPr>
              <a:t>Sustainability beats speed</a:t>
            </a:r>
            <a:endParaRPr lang="en-US" sz="1400" dirty="0">
              <a:latin typeface="Moderat" pitchFamily="2" charset="77"/>
            </a:endParaRPr>
          </a:p>
        </p:txBody>
      </p:sp>
      <p:sp>
        <p:nvSpPr>
          <p:cNvPr id="20" name="Text 2">
            <a:extLst>
              <a:ext uri="{FF2B5EF4-FFF2-40B4-BE49-F238E27FC236}">
                <a16:creationId xmlns:a16="http://schemas.microsoft.com/office/drawing/2014/main" id="{1B6F7436-A5A5-77AB-0D9D-62184306C0DF}"/>
              </a:ext>
            </a:extLst>
          </p:cNvPr>
          <p:cNvSpPr/>
          <p:nvPr/>
        </p:nvSpPr>
        <p:spPr>
          <a:xfrm>
            <a:off x="811221" y="2992506"/>
            <a:ext cx="2362232" cy="670084"/>
          </a:xfrm>
          <a:prstGeom prst="rect">
            <a:avLst/>
          </a:prstGeom>
          <a:noFill/>
          <a:ln/>
        </p:spPr>
        <p:txBody>
          <a:bodyPr wrap="square" lIns="0" tIns="0" rIns="0" bIns="0" rtlCol="0" anchor="t"/>
          <a:lstStyle/>
          <a:p>
            <a:pPr>
              <a:buSzPct val="100000"/>
            </a:pPr>
            <a:r>
              <a:rPr lang="en-US" sz="1400" dirty="0">
                <a:solidFill>
                  <a:srgbClr val="3B3535"/>
                </a:solidFill>
                <a:latin typeface="Moderat" pitchFamily="2" charset="77"/>
                <a:ea typeface="Roboto Light" pitchFamily="34" charset="-122"/>
                <a:cs typeface="Roboto Light" pitchFamily="34" charset="-120"/>
              </a:rPr>
              <a:t>Incentives must endure.</a:t>
            </a:r>
            <a:endParaRPr lang="en-US" sz="1400" dirty="0">
              <a:latin typeface="Moderat" pitchFamily="2" charset="77"/>
            </a:endParaRPr>
          </a:p>
        </p:txBody>
      </p:sp>
      <p:sp>
        <p:nvSpPr>
          <p:cNvPr id="23" name="Rounded Rectangle 22">
            <a:extLst>
              <a:ext uri="{FF2B5EF4-FFF2-40B4-BE49-F238E27FC236}">
                <a16:creationId xmlns:a16="http://schemas.microsoft.com/office/drawing/2014/main" id="{609E76FD-094A-935A-ECEE-2E8A6236F70E}"/>
              </a:ext>
            </a:extLst>
          </p:cNvPr>
          <p:cNvSpPr/>
          <p:nvPr/>
        </p:nvSpPr>
        <p:spPr bwMode="auto">
          <a:xfrm>
            <a:off x="441827" y="3679580"/>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24" name="Text 2">
            <a:extLst>
              <a:ext uri="{FF2B5EF4-FFF2-40B4-BE49-F238E27FC236}">
                <a16:creationId xmlns:a16="http://schemas.microsoft.com/office/drawing/2014/main" id="{2A0BE248-A427-83B9-935B-24B2DD2B0914}"/>
              </a:ext>
            </a:extLst>
          </p:cNvPr>
          <p:cNvSpPr/>
          <p:nvPr/>
        </p:nvSpPr>
        <p:spPr>
          <a:xfrm>
            <a:off x="811221" y="3872009"/>
            <a:ext cx="2362232" cy="200628"/>
          </a:xfrm>
          <a:prstGeom prst="rect">
            <a:avLst/>
          </a:prstGeom>
          <a:noFill/>
          <a:ln/>
        </p:spPr>
        <p:txBody>
          <a:bodyPr wrap="square" lIns="0" tIns="0" rIns="0" bIns="0" rtlCol="0" anchor="t"/>
          <a:lstStyle/>
          <a:p>
            <a:pPr>
              <a:buSzPct val="100000"/>
            </a:pPr>
            <a:r>
              <a:rPr lang="en-US" sz="1400" b="1" dirty="0">
                <a:solidFill>
                  <a:srgbClr val="3B3535"/>
                </a:solidFill>
                <a:latin typeface="Moderat" pitchFamily="2" charset="77"/>
                <a:ea typeface="Roboto Light" pitchFamily="34" charset="-122"/>
                <a:cs typeface="Roboto Light" pitchFamily="34" charset="-120"/>
              </a:rPr>
              <a:t>Collaboration is currency</a:t>
            </a:r>
            <a:endParaRPr lang="en-US" sz="1400" dirty="0">
              <a:latin typeface="Moderat" pitchFamily="2" charset="77"/>
            </a:endParaRPr>
          </a:p>
        </p:txBody>
      </p:sp>
      <p:sp>
        <p:nvSpPr>
          <p:cNvPr id="26" name="Text 2">
            <a:extLst>
              <a:ext uri="{FF2B5EF4-FFF2-40B4-BE49-F238E27FC236}">
                <a16:creationId xmlns:a16="http://schemas.microsoft.com/office/drawing/2014/main" id="{141F0008-BAA8-976E-5532-629A8AE1CEAD}"/>
              </a:ext>
            </a:extLst>
          </p:cNvPr>
          <p:cNvSpPr/>
          <p:nvPr/>
        </p:nvSpPr>
        <p:spPr>
          <a:xfrm>
            <a:off x="811221" y="4152614"/>
            <a:ext cx="2362232" cy="670084"/>
          </a:xfrm>
          <a:prstGeom prst="rect">
            <a:avLst/>
          </a:prstGeom>
          <a:noFill/>
          <a:ln/>
        </p:spPr>
        <p:txBody>
          <a:bodyPr wrap="square" lIns="0" tIns="0" rIns="0" bIns="0" rtlCol="0" anchor="t"/>
          <a:lstStyle/>
          <a:p>
            <a:pPr>
              <a:buSzPct val="100000"/>
            </a:pPr>
            <a:r>
              <a:rPr lang="en-US" sz="1400" dirty="0">
                <a:solidFill>
                  <a:srgbClr val="3B3535"/>
                </a:solidFill>
                <a:latin typeface="Moderat" pitchFamily="2" charset="77"/>
                <a:ea typeface="Roboto Light" pitchFamily="34" charset="-122"/>
                <a:cs typeface="Roboto Light" pitchFamily="34" charset="-120"/>
              </a:rPr>
              <a:t>When policy, academia &amp; industry co-invest, innovation compounds.</a:t>
            </a:r>
            <a:endParaRPr lang="en-US" sz="1400" dirty="0">
              <a:latin typeface="Moderat" pitchFamily="2" charset="77"/>
            </a:endParaRPr>
          </a:p>
        </p:txBody>
      </p:sp>
      <p:sp>
        <p:nvSpPr>
          <p:cNvPr id="30" name="Rounded Rectangle 29">
            <a:extLst>
              <a:ext uri="{FF2B5EF4-FFF2-40B4-BE49-F238E27FC236}">
                <a16:creationId xmlns:a16="http://schemas.microsoft.com/office/drawing/2014/main" id="{0B9B8CBB-F935-4D14-ABF1-129C42BCA733}"/>
              </a:ext>
            </a:extLst>
          </p:cNvPr>
          <p:cNvSpPr/>
          <p:nvPr/>
        </p:nvSpPr>
        <p:spPr bwMode="auto">
          <a:xfrm>
            <a:off x="434756" y="5022138"/>
            <a:ext cx="2731625" cy="1820747"/>
          </a:xfrm>
          <a:prstGeom prst="roundRect">
            <a:avLst>
              <a:gd name="adj" fmla="val 5094"/>
            </a:avLst>
          </a:prstGeom>
          <a:gradFill flip="none" rotWithShape="1">
            <a:gsLst>
              <a:gs pos="0">
                <a:schemeClr val="accent2">
                  <a:lumMod val="20000"/>
                  <a:lumOff val="80000"/>
                </a:schemeClr>
              </a:gs>
              <a:gs pos="45000">
                <a:schemeClr val="bg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imes" pitchFamily="18" charset="0"/>
              <a:ea typeface="MS PGothic" pitchFamily="34" charset="-128"/>
              <a:cs typeface="Arial" pitchFamily="34" charset="0"/>
            </a:endParaRPr>
          </a:p>
        </p:txBody>
      </p:sp>
      <p:sp>
        <p:nvSpPr>
          <p:cNvPr id="31" name="Text 2">
            <a:extLst>
              <a:ext uri="{FF2B5EF4-FFF2-40B4-BE49-F238E27FC236}">
                <a16:creationId xmlns:a16="http://schemas.microsoft.com/office/drawing/2014/main" id="{F99763E0-B2CE-15ED-338F-A4774E9DC453}"/>
              </a:ext>
            </a:extLst>
          </p:cNvPr>
          <p:cNvSpPr/>
          <p:nvPr/>
        </p:nvSpPr>
        <p:spPr>
          <a:xfrm>
            <a:off x="804149" y="5214567"/>
            <a:ext cx="3105241" cy="171000"/>
          </a:xfrm>
          <a:prstGeom prst="rect">
            <a:avLst/>
          </a:prstGeom>
          <a:noFill/>
          <a:ln/>
        </p:spPr>
        <p:txBody>
          <a:bodyPr wrap="square" lIns="0" tIns="0" rIns="0" bIns="0" rtlCol="0" anchor="t"/>
          <a:lstStyle/>
          <a:p>
            <a:pPr>
              <a:buSzPct val="100000"/>
            </a:pPr>
            <a:r>
              <a:rPr lang="en-US" sz="1400" b="1" dirty="0">
                <a:solidFill>
                  <a:srgbClr val="3B3535"/>
                </a:solidFill>
                <a:latin typeface="Moderat" pitchFamily="2" charset="77"/>
                <a:ea typeface="Roboto Light" pitchFamily="34" charset="-122"/>
                <a:cs typeface="Roboto Light" pitchFamily="34" charset="-120"/>
              </a:rPr>
              <a:t>Infrastructure is the new incentive</a:t>
            </a:r>
            <a:endParaRPr lang="en-US" sz="1400" dirty="0">
              <a:latin typeface="Moderat" pitchFamily="2" charset="77"/>
            </a:endParaRPr>
          </a:p>
        </p:txBody>
      </p:sp>
      <p:sp>
        <p:nvSpPr>
          <p:cNvPr id="32" name="Text 2">
            <a:extLst>
              <a:ext uri="{FF2B5EF4-FFF2-40B4-BE49-F238E27FC236}">
                <a16:creationId xmlns:a16="http://schemas.microsoft.com/office/drawing/2014/main" id="{CEB2A072-6185-FB87-33F1-7D208182FEBF}"/>
              </a:ext>
            </a:extLst>
          </p:cNvPr>
          <p:cNvSpPr/>
          <p:nvPr/>
        </p:nvSpPr>
        <p:spPr>
          <a:xfrm>
            <a:off x="804150" y="5559221"/>
            <a:ext cx="2362232" cy="670084"/>
          </a:xfrm>
          <a:prstGeom prst="rect">
            <a:avLst/>
          </a:prstGeom>
          <a:noFill/>
          <a:ln/>
        </p:spPr>
        <p:txBody>
          <a:bodyPr wrap="square" lIns="0" tIns="0" rIns="0" bIns="0" rtlCol="0" anchor="t"/>
          <a:lstStyle/>
          <a:p>
            <a:pPr>
              <a:buSzPct val="100000"/>
            </a:pPr>
            <a:r>
              <a:rPr lang="en-US" sz="1400" dirty="0">
                <a:solidFill>
                  <a:srgbClr val="3B3535"/>
                </a:solidFill>
                <a:latin typeface="Moderat" pitchFamily="2" charset="77"/>
                <a:ea typeface="Roboto Light" pitchFamily="34" charset="-122"/>
                <a:cs typeface="Roboto Light" pitchFamily="34" charset="-120"/>
              </a:rPr>
              <a:t>Readiness defines resilience.</a:t>
            </a:r>
            <a:endParaRPr lang="en-US" sz="1400" dirty="0">
              <a:latin typeface="Moderat" pitchFamily="2" charset="77"/>
            </a:endParaRPr>
          </a:p>
        </p:txBody>
      </p:sp>
    </p:spTree>
    <p:extLst>
      <p:ext uri="{BB962C8B-B14F-4D97-AF65-F5344CB8AC3E}">
        <p14:creationId xmlns:p14="http://schemas.microsoft.com/office/powerpoint/2010/main" val="2834203175"/>
      </p:ext>
    </p:extLst>
  </p:cSld>
  <p:clrMapOvr>
    <a:masterClrMapping/>
  </p:clrMapOvr>
</p:sld>
</file>

<file path=ppt/theme/theme1.xml><?xml version="1.0" encoding="utf-8"?>
<a:theme xmlns:a="http://schemas.openxmlformats.org/drawingml/2006/main" name="CoverSlide">
  <a:themeElements>
    <a:clrScheme name="BlueVine">
      <a:dk1>
        <a:srgbClr val="DFE7E9"/>
      </a:dk1>
      <a:lt1>
        <a:srgbClr val="98A2B3"/>
      </a:lt1>
      <a:dk2>
        <a:srgbClr val="59667D"/>
      </a:dk2>
      <a:lt2>
        <a:srgbClr val="F9FAFB"/>
      </a:lt2>
      <a:accent1>
        <a:srgbClr val="162C59"/>
      </a:accent1>
      <a:accent2>
        <a:srgbClr val="07CDBD"/>
      </a:accent2>
      <a:accent3>
        <a:srgbClr val="FE6E4F"/>
      </a:accent3>
      <a:accent4>
        <a:srgbClr val="ABABAB"/>
      </a:accent4>
      <a:accent5>
        <a:srgbClr val="D2D2D2"/>
      </a:accent5>
      <a:accent6>
        <a:srgbClr val="000000"/>
      </a:accent6>
      <a:hlink>
        <a:srgbClr val="0563C1"/>
      </a:hlink>
      <a:folHlink>
        <a:srgbClr val="1E4E79"/>
      </a:folHlink>
    </a:clrScheme>
    <a:fontScheme name="ANSR Basic">
      <a:majorFont>
        <a:latin typeface="Roboto Black"/>
        <a:ea typeface="MS PGothic"/>
        <a:cs typeface=""/>
      </a:majorFont>
      <a:minorFont>
        <a:latin typeface="Roboto"/>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8" charset="0"/>
            <a:ea typeface="MS PGothic" pitchFamily="34" charset="-128"/>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pitchFamily="18" charset="0"/>
            <a:ea typeface="MS PGothic" pitchFamily="34" charset="-128"/>
            <a:cs typeface="Arial" pitchFamily="34" charset="0"/>
          </a:defRPr>
        </a:defPPr>
      </a:lstStyle>
    </a:lnDef>
    <a:txDef>
      <a:spPr>
        <a:noFill/>
      </a:spPr>
      <a:bodyPr wrap="none" rtlCol="0">
        <a:spAutoFit/>
      </a:bodyPr>
      <a:lstStyle>
        <a:defPPr algn="l">
          <a:defRPr sz="1800" b="0" dirty="0" smtClean="0">
            <a:latin typeface="Calibri" panose="020F0502020204030204" pitchFamily="34" charset="0"/>
          </a:defRPr>
        </a:defPPr>
      </a:lstStyle>
    </a:txDef>
  </a:objectDefaults>
  <a:extraClrSchemeLst>
    <a:extraClrScheme>
      <a:clrScheme name="MillerCoors_PPT_Template_v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illerCoors_PPT_Template_v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llerCoors_PPT_Template_v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illerCoors_PPT_Template_v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illerCoors_PPT_Template_v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illerCoors_PPT_Template_v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illerCoors_PPT_Template_v200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illerCoors_PPT_Template_v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illerCoors_PPT_Template_v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illerCoors_PPT_Template_v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illerCoors_PPT_Template_v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illerCoors_PPT_Template_v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NSR Final Template" id="{2E66F53E-67FB-40BA-B2D6-F4648F60D7DA}" vid="{4FC268D6-AA31-457E-9734-4171D506833C}"/>
    </a:ext>
  </a:extLst>
</a:theme>
</file>

<file path=ppt/theme/theme2.xml><?xml version="1.0" encoding="utf-8"?>
<a:theme xmlns:a="http://schemas.openxmlformats.org/drawingml/2006/main" name="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spcBef>
            <a:spcPts val="300"/>
          </a:spcBef>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Custom Design">
  <a:themeElements>
    <a:clrScheme name="ServiceNow 2021">
      <a:dk1>
        <a:srgbClr val="000000"/>
      </a:dk1>
      <a:lt1>
        <a:srgbClr val="FFFFFF"/>
      </a:lt1>
      <a:dk2>
        <a:srgbClr val="032D42"/>
      </a:dk2>
      <a:lt2>
        <a:srgbClr val="FFFFFF"/>
      </a:lt2>
      <a:accent1>
        <a:srgbClr val="86ED78"/>
      </a:accent1>
      <a:accent2>
        <a:srgbClr val="009156"/>
      </a:accent2>
      <a:accent3>
        <a:srgbClr val="5274FF"/>
      </a:accent3>
      <a:accent4>
        <a:srgbClr val="24C2CE"/>
      </a:accent4>
      <a:accent5>
        <a:srgbClr val="FC7786"/>
      </a:accent5>
      <a:accent6>
        <a:srgbClr val="FFDE1D"/>
      </a:accent6>
      <a:hlink>
        <a:srgbClr val="009156"/>
      </a:hlink>
      <a:folHlink>
        <a:srgbClr val="4F4F4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spcBef>
            <a:spcPts val="300"/>
          </a:spcBef>
          <a:defRPr sz="1600"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ServiceNow 2021">
      <a:dk1>
        <a:srgbClr val="000000"/>
      </a:dk1>
      <a:lt1>
        <a:srgbClr val="FFFFFF"/>
      </a:lt1>
      <a:dk2>
        <a:srgbClr val="032D42"/>
      </a:dk2>
      <a:lt2>
        <a:srgbClr val="FFFFFF"/>
      </a:lt2>
      <a:accent1>
        <a:srgbClr val="86ED78"/>
      </a:accent1>
      <a:accent2>
        <a:srgbClr val="009156"/>
      </a:accent2>
      <a:accent3>
        <a:srgbClr val="5274FF"/>
      </a:accent3>
      <a:accent4>
        <a:srgbClr val="24C2CE"/>
      </a:accent4>
      <a:accent5>
        <a:srgbClr val="FC7786"/>
      </a:accent5>
      <a:accent6>
        <a:srgbClr val="FFDE1D"/>
      </a:accent6>
      <a:hlink>
        <a:srgbClr val="009156"/>
      </a:hlink>
      <a:folHlink>
        <a:srgbClr val="4F4F4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spcBef>
            <a:spcPts val="300"/>
          </a:spcBef>
          <a:defRPr sz="1600"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ServiceNow 2021">
      <a:dk1>
        <a:srgbClr val="000000"/>
      </a:dk1>
      <a:lt1>
        <a:srgbClr val="FFFFFF"/>
      </a:lt1>
      <a:dk2>
        <a:srgbClr val="032D42"/>
      </a:dk2>
      <a:lt2>
        <a:srgbClr val="FFFFFF"/>
      </a:lt2>
      <a:accent1>
        <a:srgbClr val="86ED78"/>
      </a:accent1>
      <a:accent2>
        <a:srgbClr val="009156"/>
      </a:accent2>
      <a:accent3>
        <a:srgbClr val="5274FF"/>
      </a:accent3>
      <a:accent4>
        <a:srgbClr val="24C2CE"/>
      </a:accent4>
      <a:accent5>
        <a:srgbClr val="FC7786"/>
      </a:accent5>
      <a:accent6>
        <a:srgbClr val="FFDE1D"/>
      </a:accent6>
      <a:hlink>
        <a:srgbClr val="009156"/>
      </a:hlink>
      <a:folHlink>
        <a:srgbClr val="4F4F4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spcBef>
            <a:spcPts val="300"/>
          </a:spcBef>
          <a:defRPr sz="1600"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spcBef>
            <a:spcPts val="300"/>
          </a:spcBef>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ServiceNow 2021">
      <a:dk1>
        <a:srgbClr val="000000"/>
      </a:dk1>
      <a:lt1>
        <a:srgbClr val="FFFFFF"/>
      </a:lt1>
      <a:dk2>
        <a:srgbClr val="032D42"/>
      </a:dk2>
      <a:lt2>
        <a:srgbClr val="FFFFFF"/>
      </a:lt2>
      <a:accent1>
        <a:srgbClr val="86ED78"/>
      </a:accent1>
      <a:accent2>
        <a:srgbClr val="009156"/>
      </a:accent2>
      <a:accent3>
        <a:srgbClr val="5274FF"/>
      </a:accent3>
      <a:accent4>
        <a:srgbClr val="24C2CE"/>
      </a:accent4>
      <a:accent5>
        <a:srgbClr val="FC7786"/>
      </a:accent5>
      <a:accent6>
        <a:srgbClr val="FFDE1D"/>
      </a:accent6>
      <a:hlink>
        <a:srgbClr val="009156"/>
      </a:hlink>
      <a:folHlink>
        <a:srgbClr val="4F4F4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oAutofit/>
      </a:bodyPr>
      <a:lstStyle>
        <a:defPPr algn="l">
          <a:spcBef>
            <a:spcPts val="300"/>
          </a:spcBef>
          <a:defRPr sz="1600"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6fda820-4171-4151-ab96-b6a39e4b37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7ED8F62B0EDD41AD24ADD914E051E0" ma:contentTypeVersion="18" ma:contentTypeDescription="Create a new document." ma:contentTypeScope="" ma:versionID="7a5d9a612c9360e8d59ae0854eac8bab">
  <xsd:schema xmlns:xsd="http://www.w3.org/2001/XMLSchema" xmlns:xs="http://www.w3.org/2001/XMLSchema" xmlns:p="http://schemas.microsoft.com/office/2006/metadata/properties" xmlns:ns3="66fda820-4171-4151-ab96-b6a39e4b37da" xmlns:ns4="5bf770b0-8d34-4259-a20d-6a4ce4ac555f" targetNamespace="http://schemas.microsoft.com/office/2006/metadata/properties" ma:root="true" ma:fieldsID="7123bc44aac743fe6c205b8dc71a5525" ns3:_="" ns4:_="">
    <xsd:import namespace="66fda820-4171-4151-ab96-b6a39e4b37da"/>
    <xsd:import namespace="5bf770b0-8d34-4259-a20d-6a4ce4ac555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da820-4171-4151-ab96-b6a39e4b37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f770b0-8d34-4259-a20d-6a4ce4ac555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BB9A4B-5011-415E-A215-4A3D0113269B}">
  <ds:schemaRefs>
    <ds:schemaRef ds:uri="http://purl.org/dc/elements/1.1/"/>
    <ds:schemaRef ds:uri="http://purl.org/dc/terms/"/>
    <ds:schemaRef ds:uri="5bf770b0-8d34-4259-a20d-6a4ce4ac555f"/>
    <ds:schemaRef ds:uri="http://schemas.microsoft.com/office/2006/documentManagement/types"/>
    <ds:schemaRef ds:uri="66fda820-4171-4151-ab96-b6a39e4b37da"/>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068F0CE-295B-45B0-9F15-67987E1C597D}">
  <ds:schemaRefs>
    <ds:schemaRef ds:uri="5bf770b0-8d34-4259-a20d-6a4ce4ac555f"/>
    <ds:schemaRef ds:uri="66fda820-4171-4151-ab96-b6a39e4b37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F50B24-5202-4E8E-87BE-5A06C15BC7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4030</TotalTime>
  <Words>901</Words>
  <Application>Microsoft Office PowerPoint</Application>
  <PresentationFormat>Widescreen</PresentationFormat>
  <Paragraphs>118</Paragraphs>
  <Slides>7</Slides>
  <Notes>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7</vt:i4>
      </vt:variant>
    </vt:vector>
  </HeadingPairs>
  <TitlesOfParts>
    <vt:vector size="22" baseType="lpstr">
      <vt:lpstr>Arial</vt:lpstr>
      <vt:lpstr>Calibri</vt:lpstr>
      <vt:lpstr>Century Gothic</vt:lpstr>
      <vt:lpstr>Century Gothic Bold</vt:lpstr>
      <vt:lpstr>Gilroy-Semibold</vt:lpstr>
      <vt:lpstr>Moderat</vt:lpstr>
      <vt:lpstr>Roboto</vt:lpstr>
      <vt:lpstr>Times</vt:lpstr>
      <vt:lpstr>CoverSlide</vt:lpstr>
      <vt:lpstr>Custom Design</vt:lpstr>
      <vt:lpstr>9_Custom Design</vt:lpstr>
      <vt:lpstr>1_Custom Design</vt:lpstr>
      <vt:lpstr>2_Custom Design</vt:lpstr>
      <vt:lpstr>3_Custom Design</vt:lpstr>
      <vt:lpstr>10_Custom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NMG Playbook</dc:title>
  <dc:creator>Rose Mary</dc:creator>
  <cp:lastModifiedBy>Neha Karda</cp:lastModifiedBy>
  <cp:revision>366</cp:revision>
  <cp:lastPrinted>2025-10-09T12:53:30Z</cp:lastPrinted>
  <dcterms:created xsi:type="dcterms:W3CDTF">2021-01-04T08:38:58Z</dcterms:created>
  <dcterms:modified xsi:type="dcterms:W3CDTF">2025-10-09T13:53:47Z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0x010100597ED8F62B0EDD41AD24ADD914E051E0</vt:lpwstr>
  </property>
  <property fmtid="{D5CDD505-2E9C-101B-9397-08002B2CF9AE}" pid="3" name="MSIP_Label_20bb76bd-f6d2-45bc-998e-d6f84e379b20_Enabled">
    <vt:lpwstr>true</vt:lpwstr>
  </property>
  <property fmtid="{D5CDD505-2E9C-101B-9397-08002B2CF9AE}" pid="4" name="MSIP_Label_20bb76bd-f6d2-45bc-998e-d6f84e379b20_SetDate">
    <vt:lpwstr>2022-04-29T11:31:09Z</vt:lpwstr>
  </property>
  <property fmtid="{D5CDD505-2E9C-101B-9397-08002B2CF9AE}" pid="5" name="MSIP_Label_20bb76bd-f6d2-45bc-998e-d6f84e379b20_Method">
    <vt:lpwstr>Privileged</vt:lpwstr>
  </property>
  <property fmtid="{D5CDD505-2E9C-101B-9397-08002B2CF9AE}" pid="6" name="MSIP_Label_20bb76bd-f6d2-45bc-998e-d6f84e379b20_Name">
    <vt:lpwstr>Public</vt:lpwstr>
  </property>
  <property fmtid="{D5CDD505-2E9C-101B-9397-08002B2CF9AE}" pid="7" name="MSIP_Label_20bb76bd-f6d2-45bc-998e-d6f84e379b20_SiteId">
    <vt:lpwstr>b08407bb-0b20-4d4c-bba5-89a41710caaa</vt:lpwstr>
  </property>
  <property fmtid="{D5CDD505-2E9C-101B-9397-08002B2CF9AE}" pid="8" name="MSIP_Label_20bb76bd-f6d2-45bc-998e-d6f84e379b20_ActionId">
    <vt:lpwstr>2271c2fe-7709-497c-adff-c541293eb30c</vt:lpwstr>
  </property>
  <property fmtid="{D5CDD505-2E9C-101B-9397-08002B2CF9AE}" pid="9" name="MSIP_Label_20bb76bd-f6d2-45bc-998e-d6f84e379b20_ContentBits">
    <vt:lpwstr>0</vt:lpwstr>
  </property>
  <property fmtid="{D5CDD505-2E9C-101B-9397-08002B2CF9AE}" pid="10" name="MediaServiceImageTags">
    <vt:lpwstr/>
  </property>
</Properties>
</file>